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76" r:id="rId3"/>
    <p:sldId id="271" r:id="rId4"/>
    <p:sldId id="272" r:id="rId5"/>
    <p:sldId id="266" r:id="rId6"/>
    <p:sldId id="274" r:id="rId7"/>
    <p:sldId id="275" r:id="rId8"/>
    <p:sldId id="27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1F99"/>
    <a:srgbClr val="003DB8"/>
    <a:srgbClr val="00642D"/>
    <a:srgbClr val="800000"/>
    <a:srgbClr val="D2A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984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2CCE2D-BC69-4718-8F4E-9A65C0B41051}" type="datetimeFigureOut">
              <a:rPr lang="ru-RU" smtClean="0"/>
              <a:pPr/>
              <a:t>26.02.2024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CBEC3A-4D6B-407E-B044-5158DEAB22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3767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BA50D-26A8-44A4-978F-093141E91A7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BA50D-26A8-44A4-978F-093141E91A7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BA50D-26A8-44A4-978F-093141E91A7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BA50D-26A8-44A4-978F-093141E91A7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BA50D-26A8-44A4-978F-093141E91A7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BA50D-26A8-44A4-978F-093141E91A7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A1078-83A2-420F-BE37-BD27AC7D21F1}" type="datetimeFigureOut">
              <a:rPr lang="ru-RU" smtClean="0"/>
              <a:pPr/>
              <a:t>26.02.2024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23AFA-427A-4B08-B92F-5291B29657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A1078-83A2-420F-BE37-BD27AC7D21F1}" type="datetimeFigureOut">
              <a:rPr lang="ru-RU" smtClean="0"/>
              <a:pPr/>
              <a:t>26.02.2024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23AFA-427A-4B08-B92F-5291B29657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A1078-83A2-420F-BE37-BD27AC7D21F1}" type="datetimeFigureOut">
              <a:rPr lang="ru-RU" smtClean="0"/>
              <a:pPr/>
              <a:t>26.02.2024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23AFA-427A-4B08-B92F-5291B29657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A1078-83A2-420F-BE37-BD27AC7D21F1}" type="datetimeFigureOut">
              <a:rPr lang="ru-RU" smtClean="0"/>
              <a:pPr/>
              <a:t>26.02.2024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23AFA-427A-4B08-B92F-5291B29657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A1078-83A2-420F-BE37-BD27AC7D21F1}" type="datetimeFigureOut">
              <a:rPr lang="ru-RU" smtClean="0"/>
              <a:pPr/>
              <a:t>26.02.2024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23AFA-427A-4B08-B92F-5291B29657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A1078-83A2-420F-BE37-BD27AC7D21F1}" type="datetimeFigureOut">
              <a:rPr lang="ru-RU" smtClean="0"/>
              <a:pPr/>
              <a:t>26.02.2024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23AFA-427A-4B08-B92F-5291B29657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A1078-83A2-420F-BE37-BD27AC7D21F1}" type="datetimeFigureOut">
              <a:rPr lang="ru-RU" smtClean="0"/>
              <a:pPr/>
              <a:t>26.02.2024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23AFA-427A-4B08-B92F-5291B29657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A1078-83A2-420F-BE37-BD27AC7D21F1}" type="datetimeFigureOut">
              <a:rPr lang="ru-RU" smtClean="0"/>
              <a:pPr/>
              <a:t>26.02.2024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23AFA-427A-4B08-B92F-5291B29657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A1078-83A2-420F-BE37-BD27AC7D21F1}" type="datetimeFigureOut">
              <a:rPr lang="ru-RU" smtClean="0"/>
              <a:pPr/>
              <a:t>26.02.2024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23AFA-427A-4B08-B92F-5291B29657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A1078-83A2-420F-BE37-BD27AC7D21F1}" type="datetimeFigureOut">
              <a:rPr lang="ru-RU" smtClean="0"/>
              <a:pPr/>
              <a:t>26.02.2024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23AFA-427A-4B08-B92F-5291B29657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A1078-83A2-420F-BE37-BD27AC7D21F1}" type="datetimeFigureOut">
              <a:rPr lang="ru-RU" smtClean="0"/>
              <a:pPr/>
              <a:t>26.02.2024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23AFA-427A-4B08-B92F-5291B29657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3A1078-83A2-420F-BE37-BD27AC7D21F1}" type="datetimeFigureOut">
              <a:rPr lang="ru-RU" smtClean="0"/>
              <a:pPr/>
              <a:t>26.02.2024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23AFA-427A-4B08-B92F-5291B296574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96752"/>
            <a:ext cx="7920880" cy="216024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>
                  <a:solidFill>
                    <a:srgbClr val="1F1F99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0000" endA="300" endPos="5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200" b="1" spc="50" dirty="0" smtClean="0">
                <a:ln w="11430">
                  <a:solidFill>
                    <a:srgbClr val="1F1F99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0000" endA="300" endPos="5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НТЕРАКТИВНАЯ ИГРА </a:t>
            </a:r>
            <a:br>
              <a:rPr lang="ru-RU" sz="3200" b="1" spc="50" dirty="0" smtClean="0">
                <a:ln w="11430">
                  <a:solidFill>
                    <a:srgbClr val="1F1F99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0000" endA="300" endPos="5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b="1" spc="50" dirty="0" smtClean="0">
                <a:ln w="11430">
                  <a:solidFill>
                    <a:srgbClr val="1F1F99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0000" endA="300" endPos="5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по внеурочной деятельности</a:t>
            </a:r>
            <a:br>
              <a:rPr lang="ru-RU" sz="2700" b="1" spc="50" dirty="0" smtClean="0">
                <a:ln w="11430">
                  <a:solidFill>
                    <a:srgbClr val="1F1F99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0000" endA="300" endPos="5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spc="50" dirty="0" smtClean="0">
                <a:ln w="11430">
                  <a:solidFill>
                    <a:srgbClr val="1F1F99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0000" endA="300" endPos="5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«Чтение с увлечением»</a:t>
            </a:r>
            <a:r>
              <a:rPr lang="ru-RU" sz="5400" b="1" spc="50" dirty="0" smtClean="0">
                <a:ln w="11430">
                  <a:solidFill>
                    <a:schemeClr val="accent6">
                      <a:lumMod val="75000"/>
                    </a:schemeClr>
                  </a:solidFill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0000" endA="300" endPos="5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spc="50" dirty="0" smtClean="0">
                <a:ln w="11430">
                  <a:solidFill>
                    <a:schemeClr val="accent6">
                      <a:lumMod val="75000"/>
                    </a:schemeClr>
                  </a:solidFill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0000" endA="300" endPos="5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400" b="1" spc="50" dirty="0" smtClean="0">
                <a:ln w="11430">
                  <a:solidFill>
                    <a:schemeClr val="accent6">
                      <a:lumMod val="75000"/>
                    </a:schemeClr>
                  </a:solidFill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0000" endA="300" endPos="5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900" b="1" spc="50" dirty="0" smtClean="0">
                <a:ln w="11430">
                  <a:solidFill>
                    <a:schemeClr val="accent6">
                      <a:lumMod val="75000"/>
                    </a:schemeClr>
                  </a:solidFill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0000" endA="300" endPos="5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6700" b="1" spc="50" dirty="0" smtClean="0">
                <a:ln w="11430">
                  <a:solidFill>
                    <a:schemeClr val="accent6">
                      <a:lumMod val="75000"/>
                    </a:schemeClr>
                  </a:solidFill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0000" endA="300" endPos="5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ОЛЕ ЧУДЕС</a:t>
            </a:r>
            <a:endParaRPr lang="ru-RU" sz="6700" b="1" spc="50" dirty="0">
              <a:ln w="11430">
                <a:solidFill>
                  <a:schemeClr val="accent6">
                    <a:lumMod val="75000"/>
                  </a:schemeClr>
                </a:solidFill>
              </a:ln>
              <a:blipFill dpi="0" rotWithShape="1">
                <a:blip r:embed="rId2"/>
                <a:srcRect/>
                <a:stretch>
                  <a:fillRect/>
                </a:stretch>
              </a:blip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  <a:reflection blurRad="6350" stA="50000" endA="300" endPos="50000" dist="29997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3861048"/>
            <a:ext cx="3960440" cy="201622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1900" b="1" dirty="0" smtClean="0">
                <a:solidFill>
                  <a:srgbClr val="1F1F99"/>
                </a:solidFill>
              </a:rPr>
              <a:t>Автор-составитель: </a:t>
            </a:r>
          </a:p>
          <a:p>
            <a:pPr>
              <a:defRPr/>
            </a:pPr>
            <a:r>
              <a:rPr lang="ru-RU" sz="1900" b="1" dirty="0" smtClean="0">
                <a:solidFill>
                  <a:srgbClr val="1F1F99"/>
                </a:solidFill>
              </a:rPr>
              <a:t>Федорова Галина Геннадьевна, </a:t>
            </a:r>
            <a:endParaRPr lang="ru-RU" sz="1900" b="1" dirty="0">
              <a:solidFill>
                <a:srgbClr val="1F1F99"/>
              </a:solidFill>
            </a:endParaRPr>
          </a:p>
          <a:p>
            <a:pPr>
              <a:defRPr/>
            </a:pPr>
            <a:r>
              <a:rPr lang="ru-RU" sz="1900" b="1" dirty="0">
                <a:solidFill>
                  <a:srgbClr val="1F1F99"/>
                </a:solidFill>
              </a:rPr>
              <a:t>учитель начальных классов </a:t>
            </a:r>
            <a:endParaRPr lang="ru-RU" sz="1900" b="1" dirty="0" smtClean="0">
              <a:solidFill>
                <a:srgbClr val="1F1F99"/>
              </a:solidFill>
            </a:endParaRPr>
          </a:p>
          <a:p>
            <a:pPr>
              <a:defRPr/>
            </a:pPr>
            <a:r>
              <a:rPr lang="ru-RU" sz="1900" b="1" dirty="0" smtClean="0">
                <a:solidFill>
                  <a:srgbClr val="1F1F99"/>
                </a:solidFill>
              </a:rPr>
              <a:t>МОУ </a:t>
            </a:r>
            <a:r>
              <a:rPr lang="ru-RU" sz="1900" b="1" dirty="0" err="1">
                <a:solidFill>
                  <a:srgbClr val="1F1F99"/>
                </a:solidFill>
              </a:rPr>
              <a:t>З</a:t>
            </a:r>
            <a:r>
              <a:rPr lang="ru-RU" sz="1900" b="1" dirty="0" err="1" smtClean="0">
                <a:solidFill>
                  <a:srgbClr val="1F1F99"/>
                </a:solidFill>
              </a:rPr>
              <a:t>еленорощинской</a:t>
            </a:r>
            <a:r>
              <a:rPr lang="ru-RU" sz="1900" b="1" dirty="0" smtClean="0">
                <a:solidFill>
                  <a:srgbClr val="1F1F99"/>
                </a:solidFill>
              </a:rPr>
              <a:t> СШ </a:t>
            </a:r>
            <a:endParaRPr lang="ru-RU" sz="1900" b="1" dirty="0">
              <a:solidFill>
                <a:srgbClr val="1F1F99"/>
              </a:solidFill>
            </a:endParaRPr>
          </a:p>
          <a:p>
            <a:pPr>
              <a:defRPr/>
            </a:pPr>
            <a:r>
              <a:rPr lang="ru-RU" sz="1900" b="1">
                <a:solidFill>
                  <a:srgbClr val="1F1F99"/>
                </a:solidFill>
              </a:rPr>
              <a:t> </a:t>
            </a:r>
            <a:r>
              <a:rPr lang="ru-RU" sz="1900" b="1" smtClean="0">
                <a:solidFill>
                  <a:srgbClr val="1F1F99"/>
                </a:solidFill>
              </a:rPr>
              <a:t>05.02.2024 </a:t>
            </a:r>
            <a:r>
              <a:rPr lang="ru-RU" sz="1900" b="1" dirty="0" smtClean="0">
                <a:solidFill>
                  <a:srgbClr val="1F1F99"/>
                </a:solidFill>
              </a:rPr>
              <a:t>г</a:t>
            </a:r>
            <a:r>
              <a:rPr lang="ru-RU" sz="1900" b="1" dirty="0">
                <a:solidFill>
                  <a:srgbClr val="1F1F99"/>
                </a:solidFill>
              </a:rPr>
              <a:t>.</a:t>
            </a:r>
          </a:p>
          <a:p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88682" y="476672"/>
            <a:ext cx="15311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>
                <a:solidFill>
                  <a:srgbClr val="1F1F99"/>
                </a:solidFill>
              </a:rPr>
              <a:t>3</a:t>
            </a:r>
            <a:r>
              <a:rPr lang="ru-RU" sz="3200" b="1" dirty="0" smtClean="0">
                <a:solidFill>
                  <a:srgbClr val="1F1F99"/>
                </a:solidFill>
              </a:rPr>
              <a:t> класс</a:t>
            </a:r>
          </a:p>
        </p:txBody>
      </p:sp>
      <p:sp>
        <p:nvSpPr>
          <p:cNvPr id="6" name="Управляющая кнопка: документ 5">
            <a:hlinkClick r:id="" action="ppaction://hlinkshowjump?jump=lastslide" highlightClick="1"/>
          </p:cNvPr>
          <p:cNvSpPr/>
          <p:nvPr/>
        </p:nvSpPr>
        <p:spPr>
          <a:xfrm>
            <a:off x="647624" y="638720"/>
            <a:ext cx="540000" cy="540000"/>
          </a:xfrm>
          <a:prstGeom prst="actionButtonDocument">
            <a:avLst/>
          </a:prstGeom>
          <a:solidFill>
            <a:srgbClr val="1F1F9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b="1" i="1" dirty="0">
                <a:solidFill>
                  <a:schemeClr val="accent1">
                    <a:lumMod val="75000"/>
                  </a:schemeClr>
                </a:solidFill>
                <a:ea typeface="Times New Roman"/>
              </a:rPr>
              <a:t>Условные знаки 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ea typeface="Times New Roman"/>
              </a:rPr>
              <a:t>секторов:</a:t>
            </a:r>
            <a:endParaRPr lang="ru-RU" sz="4000" b="1" i="1" dirty="0">
              <a:solidFill>
                <a:schemeClr val="accent1">
                  <a:lumMod val="75000"/>
                </a:schemeClr>
              </a:solidFill>
              <a:ea typeface="Times New Roman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70644" y="1124744"/>
            <a:ext cx="5016156" cy="5328592"/>
          </a:xfrm>
        </p:spPr>
        <p:txBody>
          <a:bodyPr>
            <a:normAutofit lnSpcReduction="10000"/>
          </a:bodyPr>
          <a:lstStyle/>
          <a:p>
            <a:pPr marL="0" indent="0" algn="just"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200</a:t>
            </a:r>
            <a:r>
              <a:rPr lang="ru-RU" sz="2000" dirty="0" smtClean="0"/>
              <a:t> </a:t>
            </a:r>
            <a:r>
              <a:rPr lang="ru-RU" sz="2000" dirty="0" smtClean="0">
                <a:ea typeface="Times New Roman"/>
              </a:rPr>
              <a:t>количество </a:t>
            </a:r>
            <a:r>
              <a:rPr lang="ru-RU" sz="2000" dirty="0">
                <a:ea typeface="Times New Roman"/>
              </a:rPr>
              <a:t>очков, которые получает игрок за правильно угаданную букву или целое слово.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sz="2600" b="1" dirty="0" smtClean="0">
                <a:solidFill>
                  <a:srgbClr val="FF0000"/>
                </a:solidFill>
                <a:ea typeface="Times New Roman"/>
              </a:rPr>
              <a:t>х 2</a:t>
            </a:r>
            <a:r>
              <a:rPr lang="ru-RU" sz="2600" dirty="0" smtClean="0">
                <a:solidFill>
                  <a:srgbClr val="FF0000"/>
                </a:solidFill>
                <a:ea typeface="Times New Roman"/>
              </a:rPr>
              <a:t>  </a:t>
            </a:r>
            <a:r>
              <a:rPr lang="ru-RU" sz="2000" dirty="0" smtClean="0">
                <a:ea typeface="Times New Roman"/>
              </a:rPr>
              <a:t>набранные </a:t>
            </a:r>
            <a:r>
              <a:rPr lang="ru-RU" sz="2000" dirty="0">
                <a:ea typeface="Times New Roman"/>
              </a:rPr>
              <a:t>игроком очки удваиваются, если верно названа буква.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rgbClr val="FF0000"/>
                </a:solidFill>
                <a:ea typeface="Times New Roman"/>
              </a:rPr>
              <a:t>+</a:t>
            </a:r>
            <a:r>
              <a:rPr lang="ru-RU" sz="2000" dirty="0">
                <a:ea typeface="Times New Roman"/>
              </a:rPr>
              <a:t> </a:t>
            </a:r>
            <a:r>
              <a:rPr lang="ru-RU" sz="2000" dirty="0" smtClean="0">
                <a:ea typeface="Times New Roman"/>
              </a:rPr>
              <a:t> </a:t>
            </a:r>
            <a:r>
              <a:rPr lang="ru-RU" sz="2000" dirty="0">
                <a:ea typeface="Times New Roman"/>
              </a:rPr>
              <a:t>игроки могут открыть любую букву (если эта буква встречается несколько раз, то открываются все).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rgbClr val="FF0000"/>
                </a:solidFill>
                <a:ea typeface="Times New Roman"/>
              </a:rPr>
              <a:t>ШАНС</a:t>
            </a:r>
            <a:r>
              <a:rPr lang="ru-RU" sz="2000" dirty="0" smtClean="0">
                <a:ea typeface="Times New Roman"/>
              </a:rPr>
              <a:t> </a:t>
            </a:r>
            <a:r>
              <a:rPr lang="ru-RU" sz="2000" dirty="0">
                <a:ea typeface="Times New Roman"/>
              </a:rPr>
              <a:t>игрок может попросить помощь </a:t>
            </a:r>
            <a:r>
              <a:rPr lang="ru-RU" sz="2000" dirty="0" smtClean="0">
                <a:ea typeface="Times New Roman"/>
              </a:rPr>
              <a:t>зала.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rgbClr val="FF0000"/>
                </a:solidFill>
                <a:ea typeface="Times New Roman"/>
              </a:rPr>
              <a:t>СТРЕЛКА</a:t>
            </a:r>
            <a:r>
              <a:rPr lang="ru-RU" sz="2000" dirty="0" smtClean="0">
                <a:ea typeface="Times New Roman"/>
              </a:rPr>
              <a:t> ход переходит к следующему игроку.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rgbClr val="FF0000"/>
                </a:solidFill>
                <a:ea typeface="Times New Roman"/>
              </a:rPr>
              <a:t>Б </a:t>
            </a:r>
            <a:r>
              <a:rPr lang="ru-RU" sz="2000" b="1" dirty="0" smtClean="0">
                <a:ea typeface="Times New Roman"/>
              </a:rPr>
              <a:t> </a:t>
            </a:r>
            <a:r>
              <a:rPr lang="ru-RU" sz="2000" dirty="0" smtClean="0">
                <a:ea typeface="Times New Roman"/>
              </a:rPr>
              <a:t>все очки</a:t>
            </a:r>
            <a:r>
              <a:rPr lang="ru-RU" sz="2000" dirty="0">
                <a:ea typeface="Times New Roman"/>
              </a:rPr>
              <a:t>, набранные игроками, сгорают, а ход переходит к следующему игроку.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rgbClr val="FF0000"/>
                </a:solidFill>
                <a:ea typeface="Times New Roman"/>
              </a:rPr>
              <a:t>ПРИЗ</a:t>
            </a:r>
            <a:r>
              <a:rPr lang="ru-RU" sz="2000" dirty="0">
                <a:ea typeface="Times New Roman"/>
              </a:rPr>
              <a:t> </a:t>
            </a:r>
            <a:r>
              <a:rPr lang="ru-RU" sz="2000" dirty="0" smtClean="0">
                <a:ea typeface="Times New Roman"/>
              </a:rPr>
              <a:t> </a:t>
            </a:r>
            <a:r>
              <a:rPr lang="ru-RU" sz="2000" dirty="0">
                <a:ea typeface="Times New Roman"/>
              </a:rPr>
              <a:t>игроки могут забрать приз и выйти из игры или продолжить игру.</a:t>
            </a:r>
          </a:p>
          <a:p>
            <a:pPr marL="0" indent="0">
              <a:buNone/>
            </a:pPr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407923" y="2004022"/>
            <a:ext cx="3248219" cy="3231038"/>
            <a:chOff x="422596" y="2204864"/>
            <a:chExt cx="4033863" cy="4143803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422596" y="2204864"/>
              <a:ext cx="4033863" cy="4143803"/>
              <a:chOff x="955325" y="1556792"/>
              <a:chExt cx="4033863" cy="4143803"/>
            </a:xfrm>
          </p:grpSpPr>
          <p:grpSp>
            <p:nvGrpSpPr>
              <p:cNvPr id="7" name="Группа 6"/>
              <p:cNvGrpSpPr/>
              <p:nvPr/>
            </p:nvGrpSpPr>
            <p:grpSpPr>
              <a:xfrm>
                <a:off x="955325" y="1556792"/>
                <a:ext cx="4033863" cy="4143803"/>
                <a:chOff x="955325" y="1556792"/>
                <a:chExt cx="4033863" cy="4143803"/>
              </a:xfrm>
            </p:grpSpPr>
            <p:grpSp>
              <p:nvGrpSpPr>
                <p:cNvPr id="9" name="Группа 8"/>
                <p:cNvGrpSpPr/>
                <p:nvPr/>
              </p:nvGrpSpPr>
              <p:grpSpPr>
                <a:xfrm>
                  <a:off x="971599" y="1556792"/>
                  <a:ext cx="4017589" cy="4143803"/>
                  <a:chOff x="971599" y="1556792"/>
                  <a:chExt cx="4017589" cy="4143803"/>
                </a:xfrm>
              </p:grpSpPr>
              <p:grpSp>
                <p:nvGrpSpPr>
                  <p:cNvPr id="11" name="Группа 10"/>
                  <p:cNvGrpSpPr/>
                  <p:nvPr/>
                </p:nvGrpSpPr>
                <p:grpSpPr>
                  <a:xfrm>
                    <a:off x="971599" y="1556792"/>
                    <a:ext cx="4017589" cy="4143803"/>
                    <a:chOff x="971599" y="1556792"/>
                    <a:chExt cx="4017589" cy="4143803"/>
                  </a:xfrm>
                </p:grpSpPr>
                <p:grpSp>
                  <p:nvGrpSpPr>
                    <p:cNvPr id="13" name="Группа 12"/>
                    <p:cNvGrpSpPr/>
                    <p:nvPr/>
                  </p:nvGrpSpPr>
                  <p:grpSpPr>
                    <a:xfrm>
                      <a:off x="971599" y="1556792"/>
                      <a:ext cx="4017589" cy="4143803"/>
                      <a:chOff x="971599" y="1556792"/>
                      <a:chExt cx="4017589" cy="4143803"/>
                    </a:xfrm>
                  </p:grpSpPr>
                  <p:grpSp>
                    <p:nvGrpSpPr>
                      <p:cNvPr id="15" name="Группа 14"/>
                      <p:cNvGrpSpPr/>
                      <p:nvPr/>
                    </p:nvGrpSpPr>
                    <p:grpSpPr>
                      <a:xfrm>
                        <a:off x="971599" y="1556792"/>
                        <a:ext cx="4017589" cy="4143803"/>
                        <a:chOff x="971599" y="1556792"/>
                        <a:chExt cx="4017589" cy="4143803"/>
                      </a:xfrm>
                    </p:grpSpPr>
                    <p:grpSp>
                      <p:nvGrpSpPr>
                        <p:cNvPr id="17" name="Группа 16"/>
                        <p:cNvGrpSpPr/>
                        <p:nvPr/>
                      </p:nvGrpSpPr>
                      <p:grpSpPr>
                        <a:xfrm>
                          <a:off x="971599" y="1556792"/>
                          <a:ext cx="4017589" cy="4085214"/>
                          <a:chOff x="971599" y="1556792"/>
                          <a:chExt cx="4017589" cy="4085214"/>
                        </a:xfrm>
                      </p:grpSpPr>
                      <p:grpSp>
                        <p:nvGrpSpPr>
                          <p:cNvPr id="19" name="Группа 18"/>
                          <p:cNvGrpSpPr/>
                          <p:nvPr/>
                        </p:nvGrpSpPr>
                        <p:grpSpPr>
                          <a:xfrm>
                            <a:off x="971599" y="1556792"/>
                            <a:ext cx="4017589" cy="4085214"/>
                            <a:chOff x="971599" y="1556792"/>
                            <a:chExt cx="4017589" cy="4085214"/>
                          </a:xfrm>
                        </p:grpSpPr>
                        <p:grpSp>
                          <p:nvGrpSpPr>
                            <p:cNvPr id="21" name="Группа 20"/>
                            <p:cNvGrpSpPr/>
                            <p:nvPr/>
                          </p:nvGrpSpPr>
                          <p:grpSpPr>
                            <a:xfrm>
                              <a:off x="971599" y="1556792"/>
                              <a:ext cx="4017589" cy="4085214"/>
                              <a:chOff x="971599" y="1556792"/>
                              <a:chExt cx="4017589" cy="4085214"/>
                            </a:xfrm>
                          </p:grpSpPr>
                          <p:grpSp>
                            <p:nvGrpSpPr>
                              <p:cNvPr id="23" name="Группа 22"/>
                              <p:cNvGrpSpPr/>
                              <p:nvPr/>
                            </p:nvGrpSpPr>
                            <p:grpSpPr>
                              <a:xfrm>
                                <a:off x="971599" y="1556792"/>
                                <a:ext cx="4017589" cy="4085214"/>
                                <a:chOff x="971599" y="1556792"/>
                                <a:chExt cx="4017589" cy="4085214"/>
                              </a:xfrm>
                            </p:grpSpPr>
                            <p:grpSp>
                              <p:nvGrpSpPr>
                                <p:cNvPr id="25" name="Группа 24"/>
                                <p:cNvGrpSpPr/>
                                <p:nvPr/>
                              </p:nvGrpSpPr>
                              <p:grpSpPr>
                                <a:xfrm>
                                  <a:off x="971599" y="1556792"/>
                                  <a:ext cx="4017589" cy="4085214"/>
                                  <a:chOff x="827583" y="1526657"/>
                                  <a:chExt cx="4017589" cy="4085214"/>
                                </a:xfrm>
                              </p:grpSpPr>
                              <p:pic>
                                <p:nvPicPr>
                                  <p:cNvPr id="27" name="Picture 28" descr="оля-ля"/>
                                  <p:cNvPicPr>
                                    <a:picLocks noChangeAspect="1" noChangeArrowheads="1"/>
                                  </p:cNvPicPr>
                                  <p:nvPr/>
                                </p:nvPicPr>
                                <p:blipFill>
                                  <a:blip r:embed="rId3" cstate="email">
                                    <a:clrChange>
                                      <a:clrFrom>
                                        <a:srgbClr val="FFFEBB"/>
                                      </a:clrFrom>
                                      <a:clrTo>
                                        <a:srgbClr val="FFFEBB">
                                          <a:alpha val="0"/>
                                        </a:srgbClr>
                                      </a:clrTo>
                                    </a:clrChange>
                                  </a:blip>
                                  <a:srcRect/>
                                  <a:stretch>
                                    <a:fillRect/>
                                  </a:stretch>
                                </p:blipFill>
                                <p:spPr bwMode="auto">
                                  <a:xfrm>
                                    <a:off x="827583" y="1628800"/>
                                    <a:ext cx="4017589" cy="3983071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</p:spPr>
                              </p:pic>
                              <p:sp>
                                <p:nvSpPr>
                                  <p:cNvPr id="28" name="Прямоугольник 27"/>
                                  <p:cNvSpPr/>
                                  <p:nvPr/>
                                </p:nvSpPr>
                                <p:spPr>
                                  <a:xfrm rot="622995">
                                    <a:off x="2922523" y="1526657"/>
                                    <a:ext cx="548548" cy="923330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</p:spPr>
                                <p:txBody>
                                  <a:bodyPr wrap="none" lIns="91440" tIns="45720" rIns="91440" bIns="45720">
                                    <a:spAutoFit/>
                                    <a:scene3d>
                                      <a:camera prst="orthographicFront"/>
                                      <a:lightRig rig="soft" dir="t">
                                        <a:rot lat="0" lon="0" rev="10800000"/>
                                      </a:lightRig>
                                    </a:scene3d>
                                    <a:sp3d>
                                      <a:bevelT w="27940" h="12700"/>
                                      <a:contourClr>
                                        <a:srgbClr val="DDDDDD"/>
                                      </a:contourClr>
                                    </a:sp3d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ru-RU" sz="5400" b="1" cap="none" spc="150" dirty="0" smtClean="0">
                                        <a:ln w="11430"/>
                                        <a:solidFill>
                                          <a:srgbClr val="F8F8F8"/>
                                        </a:solidFill>
                                        <a:effectLst>
                                          <a:outerShdw blurRad="25400" algn="tl" rotWithShape="0">
                                            <a:srgbClr val="000000">
                                              <a:alpha val="43000"/>
                                            </a:srgbClr>
                                          </a:outerShdw>
                                        </a:effectLst>
                                      </a:rPr>
                                      <a:t>+</a:t>
                                    </a:r>
                                    <a:endParaRPr lang="ru-RU" sz="5400" b="1" cap="none" spc="150" dirty="0">
                                      <a:ln w="11430"/>
                                      <a:solidFill>
                                        <a:srgbClr val="F8F8F8"/>
                                      </a:solidFill>
                                      <a:effectLst>
                                        <a:outerShdw blurRad="25400" algn="tl" rotWithShape="0">
                                          <a:srgbClr val="000000">
                                            <a:alpha val="43000"/>
                                          </a:srgbClr>
                                        </a:outerShdw>
                                      </a:effectLst>
                                    </a:endParaRP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26" name="Прямоугольник 25"/>
                                <p:cNvSpPr/>
                                <p:nvPr/>
                              </p:nvSpPr>
                              <p:spPr>
                                <a:xfrm rot="2202538">
                                  <a:off x="3688188" y="2108024"/>
                                  <a:ext cx="738955" cy="749973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none" lIns="91440" tIns="45720" rIns="91440" bIns="45720">
                                  <a:sp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ru-RU" sz="3200" b="1" cap="none" spc="0" dirty="0" smtClean="0">
                                      <a:ln w="17780" cmpd="sng">
                                        <a:solidFill>
                                          <a:srgbClr val="FFFFFF"/>
                                        </a:solidFill>
                                        <a:prstDash val="solid"/>
                                        <a:miter lim="800000"/>
                                      </a:ln>
                                      <a:gradFill rotWithShape="1">
                                        <a:gsLst>
                                          <a:gs pos="0">
                                            <a:srgbClr val="000000">
                                              <a:tint val="92000"/>
                                              <a:shade val="100000"/>
                                              <a:satMod val="150000"/>
                                            </a:srgbClr>
                                          </a:gs>
                                          <a:gs pos="49000">
                                            <a:srgbClr val="000000">
                                              <a:tint val="89000"/>
                                              <a:shade val="90000"/>
                                              <a:satMod val="150000"/>
                                            </a:srgbClr>
                                          </a:gs>
                                          <a:gs pos="50000">
                                            <a:srgbClr val="000000">
                                              <a:tint val="100000"/>
                                              <a:shade val="75000"/>
                                              <a:satMod val="150000"/>
                                            </a:srgbClr>
                                          </a:gs>
                                          <a:gs pos="95000">
                                            <a:srgbClr val="000000">
                                              <a:shade val="47000"/>
                                              <a:satMod val="150000"/>
                                            </a:srgbClr>
                                          </a:gs>
                                          <a:gs pos="100000">
                                            <a:srgbClr val="000000">
                                              <a:shade val="39000"/>
                                              <a:satMod val="150000"/>
                                            </a:srgbClr>
                                          </a:gs>
                                        </a:gsLst>
                                        <a:lin ang="5400000"/>
                                      </a:gradFill>
                                      <a:effectLst>
                                        <a:outerShdw blurRad="50800" algn="tl" rotWithShape="0">
                                          <a:srgbClr val="000000"/>
                                        </a:outerShdw>
                                      </a:effectLst>
                                    </a:rPr>
                                    <a:t>50</a:t>
                                  </a:r>
                                  <a:endParaRPr lang="ru-RU" sz="3200" b="1" cap="none" spc="0" dirty="0">
                                    <a:ln w="17780" cmpd="sng">
                                      <a:solidFill>
                                        <a:srgbClr val="FFFFFF"/>
                                      </a:solidFill>
                                      <a:prstDash val="solid"/>
                                      <a:miter lim="800000"/>
                                    </a:ln>
                                    <a:gradFill rotWithShape="1">
                                      <a:gsLst>
                                        <a:gs pos="0">
                                          <a:srgbClr val="000000">
                                            <a:tint val="92000"/>
                                            <a:shade val="100000"/>
                                            <a:satMod val="150000"/>
                                          </a:srgbClr>
                                        </a:gs>
                                        <a:gs pos="49000">
                                          <a:srgbClr val="000000">
                                            <a:tint val="89000"/>
                                            <a:shade val="90000"/>
                                            <a:satMod val="150000"/>
                                          </a:srgbClr>
                                        </a:gs>
                                        <a:gs pos="50000">
                                          <a:srgbClr val="000000">
                                            <a:tint val="100000"/>
                                            <a:shade val="75000"/>
                                            <a:satMod val="150000"/>
                                          </a:srgbClr>
                                        </a:gs>
                                        <a:gs pos="95000">
                                          <a:srgbClr val="000000">
                                            <a:shade val="47000"/>
                                            <a:satMod val="150000"/>
                                          </a:srgbClr>
                                        </a:gs>
                                        <a:gs pos="100000">
                                          <a:srgbClr val="000000">
                                            <a:shade val="39000"/>
                                            <a:satMod val="150000"/>
                                          </a:srgbClr>
                                        </a:gs>
                                      </a:gsLst>
                                      <a:lin ang="5400000"/>
                                    </a:gradFill>
                                    <a:effectLst>
                                      <a:outerShdw blurRad="50800" algn="tl" rotWithShape="0">
                                        <a:srgbClr val="000000"/>
                                      </a:outerShdw>
                                    </a:effectLst>
                                  </a:endParaRPr>
                                </a:p>
                              </p:txBody>
                            </p:sp>
                          </p:grpSp>
                          <p:sp>
                            <p:nvSpPr>
                              <p:cNvPr id="24" name="Прямоугольник 23"/>
                              <p:cNvSpPr/>
                              <p:nvPr/>
                            </p:nvSpPr>
                            <p:spPr>
                              <a:xfrm rot="4922632">
                                <a:off x="4155982" y="2875544"/>
                                <a:ext cx="763132" cy="726214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none" lIns="91440" tIns="45720" rIns="91440" bIns="45720">
                                <a:spAutoFit/>
                              </a:bodyPr>
                              <a:lstStyle/>
                              <a:p>
                                <a:pPr algn="ctr"/>
                                <a:r>
                                  <a:rPr lang="ru-RU" sz="3200" cap="none" spc="0" dirty="0" smtClean="0">
                                    <a:ln w="18415" cmpd="sng">
                                      <a:solidFill>
                                        <a:srgbClr val="FFFFFF"/>
                                      </a:solidFill>
                                      <a:prstDash val="solid"/>
                                    </a:ln>
                                    <a:solidFill>
                                      <a:srgbClr val="FFFFFF"/>
                                    </a:solidFill>
                                    <a:effectLst>
                                      <a:outerShdw blurRad="63500" dir="3600000" algn="tl" rotWithShape="0">
                                        <a:srgbClr val="000000">
                                          <a:alpha val="70000"/>
                                        </a:srgbClr>
                                      </a:outerShdw>
                                    </a:effectLst>
                                  </a:rPr>
                                  <a:t>х2</a:t>
                                </a:r>
                                <a:endParaRPr lang="ru-RU" sz="3200" cap="none" spc="0" dirty="0">
                                  <a:ln w="18415" cmpd="sng">
                                    <a:solidFill>
                                      <a:srgbClr val="FFFFFF"/>
                                    </a:solidFill>
                                    <a:prstDash val="solid"/>
                                  </a:ln>
                                  <a:solidFill>
                                    <a:srgbClr val="FFFFFF"/>
                                  </a:solidFill>
                                  <a:effectLst>
                                    <a:outerShdw blurRad="63500" dir="3600000" algn="tl" rotWithShape="0">
                                      <a:srgbClr val="000000">
                                        <a:alpha val="70000"/>
                                      </a:srgbClr>
                                    </a:outerShdw>
                                  </a:effectLst>
                                </a:endParaRPr>
                              </a:p>
                            </p:txBody>
                          </p:sp>
                        </p:grpSp>
                        <p:sp>
                          <p:nvSpPr>
                            <p:cNvPr id="22" name="Прямоугольник 21"/>
                            <p:cNvSpPr/>
                            <p:nvPr/>
                          </p:nvSpPr>
                          <p:spPr>
                            <a:xfrm rot="6308384">
                              <a:off x="4094321" y="3767489"/>
                              <a:ext cx="1026280" cy="726214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none" lIns="91440" tIns="45720" rIns="91440" bIns="4572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ru-RU" sz="3200" b="1" cap="none" spc="0" dirty="0" smtClean="0">
                                  <a:ln w="17780" cmpd="sng">
                                    <a:solidFill>
                                      <a:srgbClr val="FFFFFF"/>
                                    </a:solidFill>
                                    <a:prstDash val="solid"/>
                                    <a:miter lim="800000"/>
                                  </a:ln>
                                  <a:gradFill rotWithShape="1">
                                    <a:gsLst>
                                      <a:gs pos="0">
                                        <a:srgbClr val="000000">
                                          <a:tint val="92000"/>
                                          <a:shade val="100000"/>
                                          <a:satMod val="150000"/>
                                        </a:srgbClr>
                                      </a:gs>
                                      <a:gs pos="49000">
                                        <a:srgbClr val="000000">
                                          <a:tint val="89000"/>
                                          <a:shade val="90000"/>
                                          <a:satMod val="150000"/>
                                        </a:srgbClr>
                                      </a:gs>
                                      <a:gs pos="50000">
                                        <a:srgbClr val="000000">
                                          <a:tint val="100000"/>
                                          <a:shade val="75000"/>
                                          <a:satMod val="150000"/>
                                        </a:srgbClr>
                                      </a:gs>
                                      <a:gs pos="95000">
                                        <a:srgbClr val="000000">
                                          <a:shade val="47000"/>
                                          <a:satMod val="150000"/>
                                        </a:srgbClr>
                                      </a:gs>
                                      <a:gs pos="100000">
                                        <a:srgbClr val="000000">
                                          <a:shade val="39000"/>
                                          <a:satMod val="150000"/>
                                        </a:srgb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50800" algn="tl" rotWithShape="0">
                                      <a:srgbClr val="000000"/>
                                    </a:outerShdw>
                                  </a:effectLst>
                                </a:rPr>
                                <a:t>100</a:t>
                              </a:r>
                              <a:endParaRPr lang="ru-RU" sz="3200" b="1" cap="none" spc="0" dirty="0">
                                <a:ln w="17780" cmpd="sng">
                                  <a:solidFill>
                                    <a:srgbClr val="FFFFFF"/>
                                  </a:solidFill>
                                  <a:prstDash val="solid"/>
                                  <a:miter lim="800000"/>
                                </a:ln>
                                <a:gradFill rotWithShape="1">
                                  <a:gsLst>
                                    <a:gs pos="0">
                                      <a:srgbClr val="000000">
                                        <a:tint val="92000"/>
                                        <a:shade val="100000"/>
                                        <a:satMod val="150000"/>
                                      </a:srgbClr>
                                    </a:gs>
                                    <a:gs pos="49000">
                                      <a:srgbClr val="000000">
                                        <a:tint val="89000"/>
                                        <a:shade val="90000"/>
                                        <a:satMod val="150000"/>
                                      </a:srgbClr>
                                    </a:gs>
                                    <a:gs pos="50000">
                                      <a:srgbClr val="000000">
                                        <a:tint val="100000"/>
                                        <a:shade val="75000"/>
                                        <a:satMod val="150000"/>
                                      </a:srgbClr>
                                    </a:gs>
                                    <a:gs pos="95000">
                                      <a:srgbClr val="000000">
                                        <a:shade val="47000"/>
                                        <a:satMod val="150000"/>
                                      </a:srgbClr>
                                    </a:gs>
                                    <a:gs pos="100000">
                                      <a:srgbClr val="000000">
                                        <a:shade val="39000"/>
                                        <a:satMod val="150000"/>
                                      </a:srgbClr>
                                    </a:gs>
                                  </a:gsLst>
                                  <a:lin ang="5400000"/>
                                </a:gradFill>
                                <a:effectLst>
                                  <a:outerShdw blurRad="50800" algn="tl" rotWithShape="0">
                                    <a:srgbClr val="000000"/>
                                  </a:outerShdw>
                                </a:effectLst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20" name="Прямоугольник 19"/>
                          <p:cNvSpPr/>
                          <p:nvPr/>
                        </p:nvSpPr>
                        <p:spPr>
                          <a:xfrm rot="8136348">
                            <a:off x="3668832" y="4611948"/>
                            <a:ext cx="1067425" cy="592085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lIns="91440" tIns="45720" rIns="91440" bIns="45720">
                            <a:spAutoFit/>
                          </a:bodyPr>
                          <a:lstStyle/>
                          <a:p>
                            <a:pPr algn="ctr"/>
                            <a:r>
                              <a:rPr lang="ru-RU" sz="2400" b="0" cap="none" spc="0" dirty="0" smtClean="0">
                                <a:ln w="18415" cmpd="sng">
                                  <a:solidFill>
                                    <a:srgbClr val="FFFFFF"/>
                                  </a:solidFill>
                                  <a:prstDash val="solid"/>
                                </a:ln>
                                <a:solidFill>
                                  <a:srgbClr val="FFFFFF"/>
                                </a:solidFill>
                                <a:effectLst>
                                  <a:outerShdw blurRad="63500" dir="3600000" algn="tl" rotWithShape="0">
                                    <a:srgbClr val="000000">
                                      <a:alpha val="70000"/>
                                    </a:srgbClr>
                                  </a:outerShdw>
                                </a:effectLst>
                              </a:rPr>
                              <a:t>шанс</a:t>
                            </a:r>
                            <a:endParaRPr lang="ru-RU" sz="2400" b="0" cap="none" spc="0" dirty="0">
                              <a:ln w="18415" cmpd="sng">
                                <a:solidFill>
                                  <a:srgbClr val="FFFFFF"/>
                                </a:solidFill>
                                <a:prstDash val="solid"/>
                              </a:ln>
                              <a:solidFill>
                                <a:srgbClr val="FFFFFF"/>
                              </a:solidFill>
                              <a:effectLst>
                                <a:outerShdw blurRad="63500" dir="3600000" algn="tl" rotWithShape="0">
                                  <a:srgbClr val="000000">
                                    <a:alpha val="70000"/>
                                  </a:srgbClr>
                                </a:outerShdw>
                              </a:effectLst>
                            </a:endParaRPr>
                          </a:p>
                        </p:txBody>
                      </p:sp>
                    </p:grpSp>
                    <p:sp>
                      <p:nvSpPr>
                        <p:cNvPr id="18" name="Прямоугольник 17"/>
                        <p:cNvSpPr/>
                        <p:nvPr/>
                      </p:nvSpPr>
                      <p:spPr>
                        <a:xfrm rot="9991816">
                          <a:off x="2897977" y="4950622"/>
                          <a:ext cx="993767" cy="749973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lIns="91440" tIns="45720" rIns="91440" bIns="45720">
                          <a:spAutoFit/>
                        </a:bodyPr>
                        <a:lstStyle/>
                        <a:p>
                          <a:pPr algn="ctr"/>
                          <a:r>
                            <a:rPr lang="ru-RU" sz="3200" b="1" cap="none" spc="0" dirty="0" smtClean="0">
                              <a:ln w="17780" cmpd="sng">
                                <a:solidFill>
                                  <a:srgbClr val="FFFFFF"/>
                                </a:solidFill>
                                <a:prstDash val="solid"/>
                                <a:miter lim="800000"/>
                              </a:ln>
                              <a:gradFill rotWithShape="1">
                                <a:gsLst>
                                  <a:gs pos="0">
                                    <a:srgbClr val="000000">
                                      <a:tint val="92000"/>
                                      <a:shade val="100000"/>
                                      <a:satMod val="150000"/>
                                    </a:srgbClr>
                                  </a:gs>
                                  <a:gs pos="49000">
                                    <a:srgbClr val="000000">
                                      <a:tint val="89000"/>
                                      <a:shade val="90000"/>
                                      <a:satMod val="150000"/>
                                    </a:srgbClr>
                                  </a:gs>
                                  <a:gs pos="50000">
                                    <a:srgbClr val="000000">
                                      <a:tint val="100000"/>
                                      <a:shade val="75000"/>
                                      <a:satMod val="150000"/>
                                    </a:srgbClr>
                                  </a:gs>
                                  <a:gs pos="95000">
                                    <a:srgbClr val="000000">
                                      <a:shade val="47000"/>
                                      <a:satMod val="150000"/>
                                    </a:srgbClr>
                                  </a:gs>
                                  <a:gs pos="100000">
                                    <a:srgbClr val="000000">
                                      <a:shade val="39000"/>
                                      <a:satMod val="150000"/>
                                    </a:srgb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algn="tl" rotWithShape="0">
                                  <a:srgbClr val="000000"/>
                                </a:outerShdw>
                              </a:effectLst>
                            </a:rPr>
                            <a:t>150</a:t>
                          </a:r>
                          <a:endParaRPr lang="ru-RU" sz="3200" b="1" cap="none" spc="0" dirty="0">
                            <a:ln w="17780" cmpd="sng">
                              <a:solidFill>
                                <a:srgbClr val="FFFFFF"/>
                              </a:solidFill>
                              <a:prstDash val="solid"/>
                              <a:miter lim="800000"/>
                            </a:ln>
                            <a:gradFill rotWithShape="1">
                              <a:gsLst>
                                <a:gs pos="0">
                                  <a:srgbClr val="000000">
                                    <a:tint val="92000"/>
                                    <a:shade val="100000"/>
                                    <a:satMod val="150000"/>
                                  </a:srgbClr>
                                </a:gs>
                                <a:gs pos="49000">
                                  <a:srgbClr val="000000">
                                    <a:tint val="89000"/>
                                    <a:shade val="90000"/>
                                    <a:satMod val="150000"/>
                                  </a:srgbClr>
                                </a:gs>
                                <a:gs pos="50000">
                                  <a:srgbClr val="000000">
                                    <a:tint val="100000"/>
                                    <a:shade val="75000"/>
                                    <a:satMod val="150000"/>
                                  </a:srgbClr>
                                </a:gs>
                                <a:gs pos="95000">
                                  <a:srgbClr val="000000">
                                    <a:shade val="47000"/>
                                    <a:satMod val="150000"/>
                                  </a:srgbClr>
                                </a:gs>
                                <a:gs pos="100000">
                                  <a:srgbClr val="000000">
                                    <a:shade val="39000"/>
                                    <a:satMod val="150000"/>
                                  </a:srgbClr>
                                </a:gs>
                              </a:gsLst>
                              <a:lin ang="5400000"/>
                            </a:gradFill>
                            <a:effectLst>
                              <a:outerShdw blurRad="50800" algn="tl" rotWithShape="0">
                                <a:srgbClr val="000000"/>
                              </a:outerShdw>
                            </a:effectLst>
                          </a:endParaRPr>
                        </a:p>
                      </p:txBody>
                    </p:sp>
                  </p:grpSp>
                  <p:sp>
                    <p:nvSpPr>
                      <p:cNvPr id="16" name="Прямоугольник 15"/>
                      <p:cNvSpPr/>
                      <p:nvPr/>
                    </p:nvSpPr>
                    <p:spPr>
                      <a:xfrm rot="11752548">
                        <a:off x="1951319" y="4933486"/>
                        <a:ext cx="993767" cy="749973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lIns="91440" tIns="45720" rIns="91440" bIns="45720">
                        <a:spAutoFit/>
                      </a:bodyPr>
                      <a:lstStyle/>
                      <a:p>
                        <a:pPr algn="ctr"/>
                        <a:r>
                          <a:rPr lang="ru-RU" sz="3200" b="0" cap="none" spc="0" dirty="0" smtClean="0">
                            <a:ln w="18415" cmpd="sng">
                              <a:solidFill>
                                <a:srgbClr val="FFFFFF"/>
                              </a:solidFill>
                              <a:prstDash val="solid"/>
                            </a:ln>
                            <a:solidFill>
                              <a:srgbClr val="FFFFFF"/>
                            </a:solidFill>
                            <a:effectLst>
                              <a:outerShdw blurRad="63500" dir="3600000" algn="tl" rotWithShape="0">
                                <a:srgbClr val="000000">
                                  <a:alpha val="70000"/>
                                </a:srgbClr>
                              </a:outerShdw>
                            </a:effectLst>
                          </a:rPr>
                          <a:t>200</a:t>
                        </a:r>
                        <a:endParaRPr lang="ru-RU" sz="3200" b="0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endParaRPr>
                      </a:p>
                    </p:txBody>
                  </p:sp>
                </p:grpSp>
                <p:sp>
                  <p:nvSpPr>
                    <p:cNvPr id="14" name="Прямоугольник 13"/>
                    <p:cNvSpPr/>
                    <p:nvPr/>
                  </p:nvSpPr>
                  <p:spPr>
                    <a:xfrm rot="17501029">
                      <a:off x="752495" y="2951406"/>
                      <a:ext cx="1061358" cy="573328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91440" tIns="45720" rIns="91440" bIns="45720">
                      <a:spAutoFit/>
                    </a:bodyPr>
                    <a:lstStyle/>
                    <a:p>
                      <a:pPr algn="ctr"/>
                      <a:r>
                        <a:rPr lang="ru-RU" sz="24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</a:rPr>
                        <a:t>приз</a:t>
                      </a:r>
                      <a:endParaRPr lang="ru-RU" sz="24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</a:endParaRPr>
                    </a:p>
                  </p:txBody>
                </p:sp>
              </p:grpSp>
              <p:cxnSp>
                <p:nvCxnSpPr>
                  <p:cNvPr id="12" name="Прямая со стрелкой 11"/>
                  <p:cNvCxnSpPr/>
                  <p:nvPr/>
                </p:nvCxnSpPr>
                <p:spPr>
                  <a:xfrm flipH="1" flipV="1">
                    <a:off x="1475656" y="4581128"/>
                    <a:ext cx="360040" cy="360040"/>
                  </a:xfrm>
                  <a:prstGeom prst="straightConnector1">
                    <a:avLst/>
                  </a:prstGeom>
                  <a:ln w="57150"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0" name="Прямоугольник 9"/>
                <p:cNvSpPr/>
                <p:nvPr/>
              </p:nvSpPr>
              <p:spPr>
                <a:xfrm rot="15408026">
                  <a:off x="805292" y="3744308"/>
                  <a:ext cx="1026280" cy="726214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ctr"/>
                  <a:r>
                    <a:rPr lang="ru-RU" sz="3200" b="0" cap="none" spc="0" dirty="0" smtClean="0">
                      <a:ln w="18415" cmpd="sng">
                        <a:solidFill>
                          <a:srgbClr val="FFFFFF"/>
                        </a:solidFill>
                        <a:prstDash val="solid"/>
                      </a:ln>
                      <a:solidFill>
                        <a:srgbClr val="FFFFFF"/>
                      </a:solidFill>
                      <a:effectLst>
                        <a:outerShdw blurRad="63500" dir="3600000" algn="tl" rotWithShape="0">
                          <a:srgbClr val="000000">
                            <a:alpha val="70000"/>
                          </a:srgbClr>
                        </a:outerShdw>
                      </a:effectLst>
                    </a:rPr>
                    <a:t>250</a:t>
                  </a:r>
                  <a:endParaRPr lang="ru-RU" sz="3200" b="0" cap="none" spc="0" dirty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endParaRPr>
                </a:p>
              </p:txBody>
            </p:sp>
          </p:grpSp>
          <p:sp>
            <p:nvSpPr>
              <p:cNvPr id="8" name="Прямоугольник 7"/>
              <p:cNvSpPr/>
              <p:nvPr/>
            </p:nvSpPr>
            <p:spPr>
              <a:xfrm rot="18986304">
                <a:off x="1211821" y="2058386"/>
                <a:ext cx="993767" cy="749973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ru-RU" sz="3200" b="0" cap="none" spc="0" dirty="0" smtClean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rPr>
                  <a:t>300</a:t>
                </a:r>
                <a:endParaRPr lang="ru-RU" sz="3200" b="0" cap="none" spc="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6" name="Прямоугольник 5"/>
            <p:cNvSpPr/>
            <p:nvPr/>
          </p:nvSpPr>
          <p:spPr>
            <a:xfrm rot="20933116">
              <a:off x="1705156" y="2270071"/>
              <a:ext cx="565762" cy="749973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3200" b="1" cap="none" spc="0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Б</a:t>
              </a:r>
              <a:endParaRPr lang="ru-RU" sz="32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8781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0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8700000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3400000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0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0">
                                      <p:cBhvr>
                                        <p:cTn id="3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0">
                                      <p:cBhvr>
                                        <p:cTn id="3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7000000">
                                      <p:cBhvr>
                                        <p:cTn id="4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0">
                                      <p:cBhvr>
                                        <p:cTn id="4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5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6200000">
                                      <p:cBhvr>
                                        <p:cTn id="5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3620000">
                                      <p:cBhvr>
                                        <p:cTn id="5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9360000">
                                      <p:cBhvr>
                                        <p:cTn id="6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8400000">
                                      <p:cBhvr>
                                        <p:cTn id="6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3700000">
                                      <p:cBhvr>
                                        <p:cTn id="7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olesya--emelyanova.narod.ru/stihi/soroka-vorona_0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4939" y="1340768"/>
            <a:ext cx="2589148" cy="32403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3" name="Скругленный прямоугольник 82"/>
          <p:cNvSpPr/>
          <p:nvPr/>
        </p:nvSpPr>
        <p:spPr>
          <a:xfrm>
            <a:off x="3803583" y="1497826"/>
            <a:ext cx="4581297" cy="2651254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75000"/>
                  <a:tint val="66000"/>
                  <a:satMod val="160000"/>
                </a:schemeClr>
              </a:gs>
              <a:gs pos="50000">
                <a:schemeClr val="accent6">
                  <a:lumMod val="75000"/>
                  <a:tint val="44500"/>
                  <a:satMod val="160000"/>
                </a:schemeClr>
              </a:gs>
              <a:gs pos="100000">
                <a:schemeClr val="accent6">
                  <a:lumMod val="75000"/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1F1F99"/>
                </a:solidFill>
              </a:rPr>
              <a:t>Птица-кашевар из </a:t>
            </a:r>
            <a:r>
              <a:rPr lang="ru-RU" sz="2800" b="1" dirty="0" smtClean="0">
                <a:solidFill>
                  <a:srgbClr val="1F1F99"/>
                </a:solidFill>
              </a:rPr>
              <a:t> </a:t>
            </a:r>
            <a:r>
              <a:rPr lang="ru-RU" sz="2800" b="1" dirty="0" err="1" smtClean="0">
                <a:solidFill>
                  <a:srgbClr val="1F1F99"/>
                </a:solidFill>
              </a:rPr>
              <a:t>пестушки</a:t>
            </a:r>
            <a:r>
              <a:rPr lang="ru-RU" sz="2800" b="1" dirty="0" smtClean="0">
                <a:solidFill>
                  <a:srgbClr val="1F1F99"/>
                </a:solidFill>
              </a:rPr>
              <a:t>.</a:t>
            </a:r>
            <a:endParaRPr lang="ru-RU" sz="2800" b="1" dirty="0">
              <a:solidFill>
                <a:srgbClr val="1F1F99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13" name="1-А"/>
          <p:cNvSpPr/>
          <p:nvPr/>
        </p:nvSpPr>
        <p:spPr>
          <a:xfrm>
            <a:off x="1725108" y="4708103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</a:p>
        </p:txBody>
      </p:sp>
      <p:sp>
        <p:nvSpPr>
          <p:cNvPr id="10" name="2-Б"/>
          <p:cNvSpPr/>
          <p:nvPr/>
        </p:nvSpPr>
        <p:spPr>
          <a:xfrm>
            <a:off x="2264355" y="4708103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</a:t>
            </a:r>
          </a:p>
        </p:txBody>
      </p:sp>
      <p:sp>
        <p:nvSpPr>
          <p:cNvPr id="4" name="3-В"/>
          <p:cNvSpPr/>
          <p:nvPr/>
        </p:nvSpPr>
        <p:spPr>
          <a:xfrm>
            <a:off x="2806127" y="4708103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</a:t>
            </a:r>
          </a:p>
        </p:txBody>
      </p:sp>
      <p:sp>
        <p:nvSpPr>
          <p:cNvPr id="12" name="4-Г"/>
          <p:cNvSpPr/>
          <p:nvPr/>
        </p:nvSpPr>
        <p:spPr>
          <a:xfrm>
            <a:off x="3338810" y="4708103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</a:t>
            </a:r>
          </a:p>
        </p:txBody>
      </p:sp>
      <p:sp>
        <p:nvSpPr>
          <p:cNvPr id="5" name="5-Д"/>
          <p:cNvSpPr/>
          <p:nvPr/>
        </p:nvSpPr>
        <p:spPr>
          <a:xfrm>
            <a:off x="3879181" y="4708103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</a:p>
        </p:txBody>
      </p:sp>
      <p:sp>
        <p:nvSpPr>
          <p:cNvPr id="6" name="6-Е"/>
          <p:cNvSpPr/>
          <p:nvPr/>
        </p:nvSpPr>
        <p:spPr>
          <a:xfrm>
            <a:off x="4422326" y="4708103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</a:p>
        </p:txBody>
      </p:sp>
      <p:sp>
        <p:nvSpPr>
          <p:cNvPr id="8" name="7-Ё"/>
          <p:cNvSpPr/>
          <p:nvPr/>
        </p:nvSpPr>
        <p:spPr>
          <a:xfrm>
            <a:off x="4962230" y="4708103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Ё</a:t>
            </a:r>
          </a:p>
        </p:txBody>
      </p:sp>
      <p:sp>
        <p:nvSpPr>
          <p:cNvPr id="9" name="8-Ж"/>
          <p:cNvSpPr/>
          <p:nvPr/>
        </p:nvSpPr>
        <p:spPr>
          <a:xfrm>
            <a:off x="5507405" y="4708103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</a:t>
            </a:r>
          </a:p>
        </p:txBody>
      </p:sp>
      <p:sp>
        <p:nvSpPr>
          <p:cNvPr id="7" name="9-З"/>
          <p:cNvSpPr/>
          <p:nvPr/>
        </p:nvSpPr>
        <p:spPr>
          <a:xfrm>
            <a:off x="6038027" y="4708103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</a:t>
            </a:r>
          </a:p>
        </p:txBody>
      </p:sp>
      <p:sp>
        <p:nvSpPr>
          <p:cNvPr id="11" name="10-И"/>
          <p:cNvSpPr/>
          <p:nvPr/>
        </p:nvSpPr>
        <p:spPr>
          <a:xfrm>
            <a:off x="6578027" y="4706966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</a:t>
            </a:r>
          </a:p>
        </p:txBody>
      </p:sp>
      <p:sp>
        <p:nvSpPr>
          <p:cNvPr id="17" name="11-Й"/>
          <p:cNvSpPr/>
          <p:nvPr/>
        </p:nvSpPr>
        <p:spPr>
          <a:xfrm>
            <a:off x="1467336" y="5249881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Й</a:t>
            </a:r>
          </a:p>
        </p:txBody>
      </p:sp>
      <p:sp>
        <p:nvSpPr>
          <p:cNvPr id="14" name="12-К"/>
          <p:cNvSpPr/>
          <p:nvPr/>
        </p:nvSpPr>
        <p:spPr>
          <a:xfrm>
            <a:off x="2009865" y="5250425"/>
            <a:ext cx="540000" cy="540913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</a:t>
            </a:r>
          </a:p>
        </p:txBody>
      </p:sp>
      <p:sp>
        <p:nvSpPr>
          <p:cNvPr id="16" name="13-Л"/>
          <p:cNvSpPr/>
          <p:nvPr/>
        </p:nvSpPr>
        <p:spPr>
          <a:xfrm>
            <a:off x="2545329" y="5250425"/>
            <a:ext cx="540000" cy="540913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</a:t>
            </a:r>
          </a:p>
        </p:txBody>
      </p:sp>
      <p:sp>
        <p:nvSpPr>
          <p:cNvPr id="15" name="14-М"/>
          <p:cNvSpPr/>
          <p:nvPr/>
        </p:nvSpPr>
        <p:spPr>
          <a:xfrm>
            <a:off x="3079029" y="5250425"/>
            <a:ext cx="556273" cy="540913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</a:p>
        </p:txBody>
      </p:sp>
      <p:sp>
        <p:nvSpPr>
          <p:cNvPr id="18" name="15-Н"/>
          <p:cNvSpPr/>
          <p:nvPr/>
        </p:nvSpPr>
        <p:spPr>
          <a:xfrm>
            <a:off x="3635302" y="5250968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</a:t>
            </a:r>
          </a:p>
        </p:txBody>
      </p:sp>
      <p:sp>
        <p:nvSpPr>
          <p:cNvPr id="20" name="16-О"/>
          <p:cNvSpPr/>
          <p:nvPr/>
        </p:nvSpPr>
        <p:spPr>
          <a:xfrm>
            <a:off x="4174549" y="5250968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</a:p>
        </p:txBody>
      </p:sp>
      <p:sp>
        <p:nvSpPr>
          <p:cNvPr id="19" name="17-П"/>
          <p:cNvSpPr/>
          <p:nvPr/>
        </p:nvSpPr>
        <p:spPr>
          <a:xfrm>
            <a:off x="4711652" y="5250696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</a:t>
            </a:r>
          </a:p>
        </p:txBody>
      </p:sp>
      <p:sp>
        <p:nvSpPr>
          <p:cNvPr id="24" name="18-Р"/>
          <p:cNvSpPr/>
          <p:nvPr/>
        </p:nvSpPr>
        <p:spPr>
          <a:xfrm>
            <a:off x="5258843" y="5250968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</a:t>
            </a:r>
          </a:p>
        </p:txBody>
      </p:sp>
      <p:sp>
        <p:nvSpPr>
          <p:cNvPr id="25" name="19-С"/>
          <p:cNvSpPr/>
          <p:nvPr/>
        </p:nvSpPr>
        <p:spPr>
          <a:xfrm>
            <a:off x="5793801" y="5250968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</a:t>
            </a:r>
          </a:p>
        </p:txBody>
      </p:sp>
      <p:sp>
        <p:nvSpPr>
          <p:cNvPr id="26" name="20-Т"/>
          <p:cNvSpPr/>
          <p:nvPr/>
        </p:nvSpPr>
        <p:spPr>
          <a:xfrm>
            <a:off x="6330022" y="5250696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</a:t>
            </a:r>
          </a:p>
        </p:txBody>
      </p:sp>
      <p:sp>
        <p:nvSpPr>
          <p:cNvPr id="23" name="21-У"/>
          <p:cNvSpPr/>
          <p:nvPr/>
        </p:nvSpPr>
        <p:spPr>
          <a:xfrm>
            <a:off x="6872553" y="5250696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</a:t>
            </a:r>
          </a:p>
        </p:txBody>
      </p:sp>
      <p:sp>
        <p:nvSpPr>
          <p:cNvPr id="22" name="22-Ф"/>
          <p:cNvSpPr/>
          <p:nvPr/>
        </p:nvSpPr>
        <p:spPr>
          <a:xfrm>
            <a:off x="1182455" y="5795563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</a:t>
            </a:r>
          </a:p>
        </p:txBody>
      </p:sp>
      <p:sp>
        <p:nvSpPr>
          <p:cNvPr id="21" name="23-Х"/>
          <p:cNvSpPr/>
          <p:nvPr/>
        </p:nvSpPr>
        <p:spPr>
          <a:xfrm>
            <a:off x="1718300" y="5791337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</a:t>
            </a:r>
          </a:p>
        </p:txBody>
      </p:sp>
      <p:sp>
        <p:nvSpPr>
          <p:cNvPr id="28" name="24-Ц"/>
          <p:cNvSpPr/>
          <p:nvPr/>
        </p:nvSpPr>
        <p:spPr>
          <a:xfrm>
            <a:off x="2256160" y="5791337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</a:t>
            </a:r>
          </a:p>
        </p:txBody>
      </p:sp>
      <p:sp>
        <p:nvSpPr>
          <p:cNvPr id="27" name="25-Ч"/>
          <p:cNvSpPr/>
          <p:nvPr/>
        </p:nvSpPr>
        <p:spPr>
          <a:xfrm>
            <a:off x="2797046" y="5795563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</a:t>
            </a:r>
          </a:p>
        </p:txBody>
      </p:sp>
      <p:sp>
        <p:nvSpPr>
          <p:cNvPr id="29" name="26-Ш"/>
          <p:cNvSpPr/>
          <p:nvPr/>
        </p:nvSpPr>
        <p:spPr>
          <a:xfrm>
            <a:off x="3341842" y="5795563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</a:t>
            </a:r>
          </a:p>
        </p:txBody>
      </p:sp>
      <p:sp>
        <p:nvSpPr>
          <p:cNvPr id="31" name="27-Щ"/>
          <p:cNvSpPr/>
          <p:nvPr/>
        </p:nvSpPr>
        <p:spPr>
          <a:xfrm>
            <a:off x="3879323" y="5793018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Щ</a:t>
            </a:r>
          </a:p>
        </p:txBody>
      </p:sp>
      <p:sp>
        <p:nvSpPr>
          <p:cNvPr id="30" name="28-Ъ"/>
          <p:cNvSpPr/>
          <p:nvPr/>
        </p:nvSpPr>
        <p:spPr>
          <a:xfrm>
            <a:off x="4419579" y="5793018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Ъ</a:t>
            </a:r>
            <a:endParaRPr lang="ru-RU" sz="2800" b="1" dirty="0">
              <a:ln w="1905"/>
              <a:solidFill>
                <a:srgbClr val="1F1F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3" name="29-Ы"/>
          <p:cNvSpPr/>
          <p:nvPr/>
        </p:nvSpPr>
        <p:spPr>
          <a:xfrm>
            <a:off x="4959835" y="5793018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Ы</a:t>
            </a:r>
            <a:endParaRPr lang="ru-RU" sz="2800" b="1" dirty="0">
              <a:ln w="1905"/>
              <a:solidFill>
                <a:srgbClr val="1F1F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2" name="30-Ь"/>
          <p:cNvSpPr/>
          <p:nvPr/>
        </p:nvSpPr>
        <p:spPr>
          <a:xfrm>
            <a:off x="5497312" y="5796378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Ь</a:t>
            </a:r>
          </a:p>
        </p:txBody>
      </p:sp>
      <p:sp>
        <p:nvSpPr>
          <p:cNvPr id="34" name="31-Э"/>
          <p:cNvSpPr/>
          <p:nvPr/>
        </p:nvSpPr>
        <p:spPr>
          <a:xfrm>
            <a:off x="6037312" y="5796378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</a:t>
            </a:r>
          </a:p>
        </p:txBody>
      </p:sp>
      <p:sp>
        <p:nvSpPr>
          <p:cNvPr id="35" name="32-Ю"/>
          <p:cNvSpPr/>
          <p:nvPr/>
        </p:nvSpPr>
        <p:spPr>
          <a:xfrm>
            <a:off x="6578027" y="5793560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Ю</a:t>
            </a:r>
          </a:p>
        </p:txBody>
      </p:sp>
      <p:sp>
        <p:nvSpPr>
          <p:cNvPr id="36" name="33-Я"/>
          <p:cNvSpPr/>
          <p:nvPr/>
        </p:nvSpPr>
        <p:spPr>
          <a:xfrm>
            <a:off x="7121493" y="5793560"/>
            <a:ext cx="541014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</a:t>
            </a:r>
          </a:p>
        </p:txBody>
      </p:sp>
      <p:sp>
        <p:nvSpPr>
          <p:cNvPr id="81" name="Стрелка вправо">
            <a:hlinkClick r:id="" action="ppaction://hlinkshowjump?jump=nextslide"/>
          </p:cNvPr>
          <p:cNvSpPr/>
          <p:nvPr/>
        </p:nvSpPr>
        <p:spPr>
          <a:xfrm>
            <a:off x="8080081" y="5995051"/>
            <a:ext cx="609600" cy="381000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 w="28575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9" name="1-А"/>
          <p:cNvSpPr/>
          <p:nvPr/>
        </p:nvSpPr>
        <p:spPr>
          <a:xfrm>
            <a:off x="4337374" y="525900"/>
            <a:ext cx="710779" cy="687838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</a:t>
            </a:r>
          </a:p>
        </p:txBody>
      </p:sp>
      <p:sp>
        <p:nvSpPr>
          <p:cNvPr id="40" name="1-А"/>
          <p:cNvSpPr/>
          <p:nvPr/>
        </p:nvSpPr>
        <p:spPr>
          <a:xfrm>
            <a:off x="5048153" y="525900"/>
            <a:ext cx="710779" cy="687838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</a:p>
        </p:txBody>
      </p:sp>
      <p:sp>
        <p:nvSpPr>
          <p:cNvPr id="41" name="1-А"/>
          <p:cNvSpPr/>
          <p:nvPr/>
        </p:nvSpPr>
        <p:spPr>
          <a:xfrm>
            <a:off x="5757425" y="525900"/>
            <a:ext cx="710779" cy="687838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</a:t>
            </a:r>
          </a:p>
        </p:txBody>
      </p:sp>
      <p:sp>
        <p:nvSpPr>
          <p:cNvPr id="42" name="1-А"/>
          <p:cNvSpPr/>
          <p:nvPr/>
        </p:nvSpPr>
        <p:spPr>
          <a:xfrm>
            <a:off x="6468204" y="525900"/>
            <a:ext cx="710779" cy="687838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</a:p>
        </p:txBody>
      </p:sp>
      <p:sp>
        <p:nvSpPr>
          <p:cNvPr id="43" name="1-А"/>
          <p:cNvSpPr/>
          <p:nvPr/>
        </p:nvSpPr>
        <p:spPr>
          <a:xfrm>
            <a:off x="7178983" y="525900"/>
            <a:ext cx="710779" cy="687838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</a:t>
            </a:r>
          </a:p>
        </p:txBody>
      </p:sp>
      <p:sp>
        <p:nvSpPr>
          <p:cNvPr id="44" name="1-А"/>
          <p:cNvSpPr/>
          <p:nvPr/>
        </p:nvSpPr>
        <p:spPr>
          <a:xfrm>
            <a:off x="7892943" y="525900"/>
            <a:ext cx="710779" cy="687838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</a:p>
        </p:txBody>
      </p:sp>
      <p:sp>
        <p:nvSpPr>
          <p:cNvPr id="47" name="1-А"/>
          <p:cNvSpPr/>
          <p:nvPr/>
        </p:nvSpPr>
        <p:spPr>
          <a:xfrm>
            <a:off x="4356262" y="548680"/>
            <a:ext cx="710779" cy="687838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8" name="1-А"/>
          <p:cNvSpPr/>
          <p:nvPr/>
        </p:nvSpPr>
        <p:spPr>
          <a:xfrm>
            <a:off x="5067041" y="548680"/>
            <a:ext cx="710779" cy="687838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9" name="1-А"/>
          <p:cNvSpPr/>
          <p:nvPr/>
        </p:nvSpPr>
        <p:spPr>
          <a:xfrm>
            <a:off x="5767312" y="548680"/>
            <a:ext cx="710779" cy="687838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0" name="1-А"/>
          <p:cNvSpPr/>
          <p:nvPr/>
        </p:nvSpPr>
        <p:spPr>
          <a:xfrm>
            <a:off x="6487092" y="548680"/>
            <a:ext cx="710779" cy="687838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1" name="1-А"/>
          <p:cNvSpPr/>
          <p:nvPr/>
        </p:nvSpPr>
        <p:spPr>
          <a:xfrm>
            <a:off x="7197871" y="548680"/>
            <a:ext cx="710779" cy="687838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2" name="1-А"/>
          <p:cNvSpPr/>
          <p:nvPr/>
        </p:nvSpPr>
        <p:spPr>
          <a:xfrm>
            <a:off x="7911831" y="548680"/>
            <a:ext cx="710779" cy="687838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541332" y="554193"/>
            <a:ext cx="2117038" cy="631251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75000"/>
                  <a:tint val="66000"/>
                  <a:satMod val="160000"/>
                </a:schemeClr>
              </a:gs>
              <a:gs pos="50000">
                <a:schemeClr val="accent6">
                  <a:lumMod val="75000"/>
                  <a:tint val="44500"/>
                  <a:satMod val="160000"/>
                </a:schemeClr>
              </a:gs>
              <a:gs pos="100000">
                <a:schemeClr val="accent6">
                  <a:lumMod val="75000"/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b="1" dirty="0">
                <a:solidFill>
                  <a:srgbClr val="1F1F99"/>
                </a:solidFill>
              </a:rPr>
              <a:t>1 ТУР</a:t>
            </a:r>
          </a:p>
        </p:txBody>
      </p:sp>
      <p:grpSp>
        <p:nvGrpSpPr>
          <p:cNvPr id="53" name="Группа 52"/>
          <p:cNvGrpSpPr/>
          <p:nvPr/>
        </p:nvGrpSpPr>
        <p:grpSpPr>
          <a:xfrm>
            <a:off x="476009" y="1375220"/>
            <a:ext cx="3248219" cy="3231038"/>
            <a:chOff x="422596" y="2204864"/>
            <a:chExt cx="4033863" cy="4143803"/>
          </a:xfrm>
        </p:grpSpPr>
        <p:grpSp>
          <p:nvGrpSpPr>
            <p:cNvPr id="54" name="Группа 53"/>
            <p:cNvGrpSpPr/>
            <p:nvPr/>
          </p:nvGrpSpPr>
          <p:grpSpPr>
            <a:xfrm>
              <a:off x="422596" y="2204864"/>
              <a:ext cx="4033863" cy="4143803"/>
              <a:chOff x="955325" y="1556792"/>
              <a:chExt cx="4033863" cy="4143803"/>
            </a:xfrm>
          </p:grpSpPr>
          <p:grpSp>
            <p:nvGrpSpPr>
              <p:cNvPr id="56" name="Группа 55"/>
              <p:cNvGrpSpPr/>
              <p:nvPr/>
            </p:nvGrpSpPr>
            <p:grpSpPr>
              <a:xfrm>
                <a:off x="955325" y="1556792"/>
                <a:ext cx="4033863" cy="4143803"/>
                <a:chOff x="955325" y="1556792"/>
                <a:chExt cx="4033863" cy="4143803"/>
              </a:xfrm>
            </p:grpSpPr>
            <p:grpSp>
              <p:nvGrpSpPr>
                <p:cNvPr id="58" name="Группа 57"/>
                <p:cNvGrpSpPr/>
                <p:nvPr/>
              </p:nvGrpSpPr>
              <p:grpSpPr>
                <a:xfrm>
                  <a:off x="971600" y="1556792"/>
                  <a:ext cx="4017588" cy="4143803"/>
                  <a:chOff x="971600" y="1556792"/>
                  <a:chExt cx="4017588" cy="4143803"/>
                </a:xfrm>
              </p:grpSpPr>
              <p:grpSp>
                <p:nvGrpSpPr>
                  <p:cNvPr id="60" name="Группа 59"/>
                  <p:cNvGrpSpPr/>
                  <p:nvPr/>
                </p:nvGrpSpPr>
                <p:grpSpPr>
                  <a:xfrm>
                    <a:off x="971600" y="1556792"/>
                    <a:ext cx="4017588" cy="4143803"/>
                    <a:chOff x="971600" y="1556792"/>
                    <a:chExt cx="4017588" cy="4143803"/>
                  </a:xfrm>
                </p:grpSpPr>
                <p:grpSp>
                  <p:nvGrpSpPr>
                    <p:cNvPr id="62" name="Группа 61"/>
                    <p:cNvGrpSpPr/>
                    <p:nvPr/>
                  </p:nvGrpSpPr>
                  <p:grpSpPr>
                    <a:xfrm>
                      <a:off x="971600" y="1556792"/>
                      <a:ext cx="4017588" cy="4143803"/>
                      <a:chOff x="971600" y="1556792"/>
                      <a:chExt cx="4017588" cy="4143803"/>
                    </a:xfrm>
                  </p:grpSpPr>
                  <p:grpSp>
                    <p:nvGrpSpPr>
                      <p:cNvPr id="64" name="Группа 63"/>
                      <p:cNvGrpSpPr/>
                      <p:nvPr/>
                    </p:nvGrpSpPr>
                    <p:grpSpPr>
                      <a:xfrm>
                        <a:off x="971600" y="1556792"/>
                        <a:ext cx="4017588" cy="4143803"/>
                        <a:chOff x="971600" y="1556792"/>
                        <a:chExt cx="4017588" cy="4143803"/>
                      </a:xfrm>
                    </p:grpSpPr>
                    <p:grpSp>
                      <p:nvGrpSpPr>
                        <p:cNvPr id="66" name="Группа 65"/>
                        <p:cNvGrpSpPr/>
                        <p:nvPr/>
                      </p:nvGrpSpPr>
                      <p:grpSpPr>
                        <a:xfrm>
                          <a:off x="971600" y="1556792"/>
                          <a:ext cx="4017588" cy="4085214"/>
                          <a:chOff x="971600" y="1556792"/>
                          <a:chExt cx="4017588" cy="4085214"/>
                        </a:xfrm>
                      </p:grpSpPr>
                      <p:grpSp>
                        <p:nvGrpSpPr>
                          <p:cNvPr id="68" name="Группа 67"/>
                          <p:cNvGrpSpPr/>
                          <p:nvPr/>
                        </p:nvGrpSpPr>
                        <p:grpSpPr>
                          <a:xfrm>
                            <a:off x="971600" y="1556792"/>
                            <a:ext cx="4017588" cy="4085214"/>
                            <a:chOff x="971600" y="1556792"/>
                            <a:chExt cx="4017588" cy="4085214"/>
                          </a:xfrm>
                        </p:grpSpPr>
                        <p:grpSp>
                          <p:nvGrpSpPr>
                            <p:cNvPr id="70" name="Группа 69"/>
                            <p:cNvGrpSpPr/>
                            <p:nvPr/>
                          </p:nvGrpSpPr>
                          <p:grpSpPr>
                            <a:xfrm>
                              <a:off x="971600" y="1556792"/>
                              <a:ext cx="4017588" cy="4085214"/>
                              <a:chOff x="971600" y="1556792"/>
                              <a:chExt cx="4017588" cy="4085214"/>
                            </a:xfrm>
                          </p:grpSpPr>
                          <p:grpSp>
                            <p:nvGrpSpPr>
                              <p:cNvPr id="72" name="Группа 71"/>
                              <p:cNvGrpSpPr/>
                              <p:nvPr/>
                            </p:nvGrpSpPr>
                            <p:grpSpPr>
                              <a:xfrm>
                                <a:off x="971600" y="1556792"/>
                                <a:ext cx="4017588" cy="4085214"/>
                                <a:chOff x="971600" y="1556792"/>
                                <a:chExt cx="4017588" cy="4085214"/>
                              </a:xfrm>
                            </p:grpSpPr>
                            <p:grpSp>
                              <p:nvGrpSpPr>
                                <p:cNvPr id="74" name="Группа 73"/>
                                <p:cNvGrpSpPr/>
                                <p:nvPr/>
                              </p:nvGrpSpPr>
                              <p:grpSpPr>
                                <a:xfrm>
                                  <a:off x="971600" y="1556792"/>
                                  <a:ext cx="4017588" cy="4085214"/>
                                  <a:chOff x="827584" y="1526657"/>
                                  <a:chExt cx="4017588" cy="4085214"/>
                                </a:xfrm>
                              </p:grpSpPr>
                              <p:pic>
                                <p:nvPicPr>
                                  <p:cNvPr id="76" name="Picture 28" descr="оля-ля"/>
                                  <p:cNvPicPr>
                                    <a:picLocks noChangeAspect="1" noChangeArrowheads="1"/>
                                  </p:cNvPicPr>
                                  <p:nvPr/>
                                </p:nvPicPr>
                                <p:blipFill>
                                  <a:blip r:embed="rId5" cstate="email">
                                    <a:clrChange>
                                      <a:clrFrom>
                                        <a:srgbClr val="FFFEBB"/>
                                      </a:clrFrom>
                                      <a:clrTo>
                                        <a:srgbClr val="FFFEBB">
                                          <a:alpha val="0"/>
                                        </a:srgbClr>
                                      </a:clrTo>
                                    </a:clrChange>
                                  </a:blip>
                                  <a:srcRect/>
                                  <a:stretch>
                                    <a:fillRect/>
                                  </a:stretch>
                                </p:blipFill>
                                <p:spPr bwMode="auto">
                                  <a:xfrm>
                                    <a:off x="827584" y="1628800"/>
                                    <a:ext cx="4017588" cy="3983071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</p:spPr>
                              </p:pic>
                              <p:sp>
                                <p:nvSpPr>
                                  <p:cNvPr id="77" name="Прямоугольник 76"/>
                                  <p:cNvSpPr/>
                                  <p:nvPr/>
                                </p:nvSpPr>
                                <p:spPr>
                                  <a:xfrm rot="622995">
                                    <a:off x="2922523" y="1526657"/>
                                    <a:ext cx="548548" cy="923330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</p:spPr>
                                <p:txBody>
                                  <a:bodyPr wrap="none" lIns="91440" tIns="45720" rIns="91440" bIns="45720">
                                    <a:spAutoFit/>
                                    <a:scene3d>
                                      <a:camera prst="orthographicFront"/>
                                      <a:lightRig rig="soft" dir="t">
                                        <a:rot lat="0" lon="0" rev="10800000"/>
                                      </a:lightRig>
                                    </a:scene3d>
                                    <a:sp3d>
                                      <a:bevelT w="27940" h="12700"/>
                                      <a:contourClr>
                                        <a:srgbClr val="DDDDDD"/>
                                      </a:contourClr>
                                    </a:sp3d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ru-RU" sz="5400" b="1" cap="none" spc="150" dirty="0" smtClean="0">
                                        <a:ln w="11430"/>
                                        <a:solidFill>
                                          <a:srgbClr val="F8F8F8"/>
                                        </a:solidFill>
                                        <a:effectLst>
                                          <a:outerShdw blurRad="25400" algn="tl" rotWithShape="0">
                                            <a:srgbClr val="000000">
                                              <a:alpha val="43000"/>
                                            </a:srgbClr>
                                          </a:outerShdw>
                                        </a:effectLst>
                                      </a:rPr>
                                      <a:t>+</a:t>
                                    </a:r>
                                    <a:endParaRPr lang="ru-RU" sz="5400" b="1" cap="none" spc="150" dirty="0">
                                      <a:ln w="11430"/>
                                      <a:solidFill>
                                        <a:srgbClr val="F8F8F8"/>
                                      </a:solidFill>
                                      <a:effectLst>
                                        <a:outerShdw blurRad="25400" algn="tl" rotWithShape="0">
                                          <a:srgbClr val="000000">
                                            <a:alpha val="43000"/>
                                          </a:srgbClr>
                                        </a:outerShdw>
                                      </a:effectLst>
                                    </a:endParaRP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75" name="Прямоугольник 74"/>
                                <p:cNvSpPr/>
                                <p:nvPr/>
                              </p:nvSpPr>
                              <p:spPr>
                                <a:xfrm rot="2202538">
                                  <a:off x="3688188" y="2108024"/>
                                  <a:ext cx="738955" cy="749973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none" lIns="91440" tIns="45720" rIns="91440" bIns="45720">
                                  <a:sp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ru-RU" sz="3200" b="1" cap="none" spc="0" dirty="0" smtClean="0">
                                      <a:ln w="17780" cmpd="sng">
                                        <a:solidFill>
                                          <a:srgbClr val="FFFFFF"/>
                                        </a:solidFill>
                                        <a:prstDash val="solid"/>
                                        <a:miter lim="800000"/>
                                      </a:ln>
                                      <a:gradFill rotWithShape="1">
                                        <a:gsLst>
                                          <a:gs pos="0">
                                            <a:srgbClr val="000000">
                                              <a:tint val="92000"/>
                                              <a:shade val="100000"/>
                                              <a:satMod val="150000"/>
                                            </a:srgbClr>
                                          </a:gs>
                                          <a:gs pos="49000">
                                            <a:srgbClr val="000000">
                                              <a:tint val="89000"/>
                                              <a:shade val="90000"/>
                                              <a:satMod val="150000"/>
                                            </a:srgbClr>
                                          </a:gs>
                                          <a:gs pos="50000">
                                            <a:srgbClr val="000000">
                                              <a:tint val="100000"/>
                                              <a:shade val="75000"/>
                                              <a:satMod val="150000"/>
                                            </a:srgbClr>
                                          </a:gs>
                                          <a:gs pos="95000">
                                            <a:srgbClr val="000000">
                                              <a:shade val="47000"/>
                                              <a:satMod val="150000"/>
                                            </a:srgbClr>
                                          </a:gs>
                                          <a:gs pos="100000">
                                            <a:srgbClr val="000000">
                                              <a:shade val="39000"/>
                                              <a:satMod val="150000"/>
                                            </a:srgbClr>
                                          </a:gs>
                                        </a:gsLst>
                                        <a:lin ang="5400000"/>
                                      </a:gradFill>
                                      <a:effectLst>
                                        <a:outerShdw blurRad="50800" algn="tl" rotWithShape="0">
                                          <a:srgbClr val="000000"/>
                                        </a:outerShdw>
                                      </a:effectLst>
                                    </a:rPr>
                                    <a:t>50</a:t>
                                  </a:r>
                                  <a:endParaRPr lang="ru-RU" sz="3200" b="1" cap="none" spc="0" dirty="0">
                                    <a:ln w="17780" cmpd="sng">
                                      <a:solidFill>
                                        <a:srgbClr val="FFFFFF"/>
                                      </a:solidFill>
                                      <a:prstDash val="solid"/>
                                      <a:miter lim="800000"/>
                                    </a:ln>
                                    <a:gradFill rotWithShape="1">
                                      <a:gsLst>
                                        <a:gs pos="0">
                                          <a:srgbClr val="000000">
                                            <a:tint val="92000"/>
                                            <a:shade val="100000"/>
                                            <a:satMod val="150000"/>
                                          </a:srgbClr>
                                        </a:gs>
                                        <a:gs pos="49000">
                                          <a:srgbClr val="000000">
                                            <a:tint val="89000"/>
                                            <a:shade val="90000"/>
                                            <a:satMod val="150000"/>
                                          </a:srgbClr>
                                        </a:gs>
                                        <a:gs pos="50000">
                                          <a:srgbClr val="000000">
                                            <a:tint val="100000"/>
                                            <a:shade val="75000"/>
                                            <a:satMod val="150000"/>
                                          </a:srgbClr>
                                        </a:gs>
                                        <a:gs pos="95000">
                                          <a:srgbClr val="000000">
                                            <a:shade val="47000"/>
                                            <a:satMod val="150000"/>
                                          </a:srgbClr>
                                        </a:gs>
                                        <a:gs pos="100000">
                                          <a:srgbClr val="000000">
                                            <a:shade val="39000"/>
                                            <a:satMod val="150000"/>
                                          </a:srgbClr>
                                        </a:gs>
                                      </a:gsLst>
                                      <a:lin ang="5400000"/>
                                    </a:gradFill>
                                    <a:effectLst>
                                      <a:outerShdw blurRad="50800" algn="tl" rotWithShape="0">
                                        <a:srgbClr val="000000"/>
                                      </a:outerShdw>
                                    </a:effectLst>
                                  </a:endParaRPr>
                                </a:p>
                              </p:txBody>
                            </p:sp>
                          </p:grpSp>
                          <p:sp>
                            <p:nvSpPr>
                              <p:cNvPr id="73" name="Прямоугольник 72"/>
                              <p:cNvSpPr/>
                              <p:nvPr/>
                            </p:nvSpPr>
                            <p:spPr>
                              <a:xfrm rot="4922632">
                                <a:off x="4155982" y="2875544"/>
                                <a:ext cx="763132" cy="726214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none" lIns="91440" tIns="45720" rIns="91440" bIns="45720">
                                <a:spAutoFit/>
                              </a:bodyPr>
                              <a:lstStyle/>
                              <a:p>
                                <a:pPr algn="ctr"/>
                                <a:r>
                                  <a:rPr lang="ru-RU" sz="3200" cap="none" spc="0" dirty="0" smtClean="0">
                                    <a:ln w="18415" cmpd="sng">
                                      <a:solidFill>
                                        <a:srgbClr val="FFFFFF"/>
                                      </a:solidFill>
                                      <a:prstDash val="solid"/>
                                    </a:ln>
                                    <a:solidFill>
                                      <a:srgbClr val="FFFFFF"/>
                                    </a:solidFill>
                                    <a:effectLst>
                                      <a:outerShdw blurRad="63500" dir="3600000" algn="tl" rotWithShape="0">
                                        <a:srgbClr val="000000">
                                          <a:alpha val="70000"/>
                                        </a:srgbClr>
                                      </a:outerShdw>
                                    </a:effectLst>
                                  </a:rPr>
                                  <a:t>х2</a:t>
                                </a:r>
                                <a:endParaRPr lang="ru-RU" sz="3200" cap="none" spc="0" dirty="0">
                                  <a:ln w="18415" cmpd="sng">
                                    <a:solidFill>
                                      <a:srgbClr val="FFFFFF"/>
                                    </a:solidFill>
                                    <a:prstDash val="solid"/>
                                  </a:ln>
                                  <a:solidFill>
                                    <a:srgbClr val="FFFFFF"/>
                                  </a:solidFill>
                                  <a:effectLst>
                                    <a:outerShdw blurRad="63500" dir="3600000" algn="tl" rotWithShape="0">
                                      <a:srgbClr val="000000">
                                        <a:alpha val="70000"/>
                                      </a:srgbClr>
                                    </a:outerShdw>
                                  </a:effectLst>
                                </a:endParaRPr>
                              </a:p>
                            </p:txBody>
                          </p:sp>
                        </p:grpSp>
                        <p:sp>
                          <p:nvSpPr>
                            <p:cNvPr id="71" name="Прямоугольник 70"/>
                            <p:cNvSpPr/>
                            <p:nvPr/>
                          </p:nvSpPr>
                          <p:spPr>
                            <a:xfrm rot="6308384">
                              <a:off x="4094321" y="3767489"/>
                              <a:ext cx="1026280" cy="726214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none" lIns="91440" tIns="45720" rIns="91440" bIns="4572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ru-RU" sz="3200" b="1" cap="none" spc="0" dirty="0" smtClean="0">
                                  <a:ln w="17780" cmpd="sng">
                                    <a:solidFill>
                                      <a:srgbClr val="FFFFFF"/>
                                    </a:solidFill>
                                    <a:prstDash val="solid"/>
                                    <a:miter lim="800000"/>
                                  </a:ln>
                                  <a:gradFill rotWithShape="1">
                                    <a:gsLst>
                                      <a:gs pos="0">
                                        <a:srgbClr val="000000">
                                          <a:tint val="92000"/>
                                          <a:shade val="100000"/>
                                          <a:satMod val="150000"/>
                                        </a:srgbClr>
                                      </a:gs>
                                      <a:gs pos="49000">
                                        <a:srgbClr val="000000">
                                          <a:tint val="89000"/>
                                          <a:shade val="90000"/>
                                          <a:satMod val="150000"/>
                                        </a:srgbClr>
                                      </a:gs>
                                      <a:gs pos="50000">
                                        <a:srgbClr val="000000">
                                          <a:tint val="100000"/>
                                          <a:shade val="75000"/>
                                          <a:satMod val="150000"/>
                                        </a:srgbClr>
                                      </a:gs>
                                      <a:gs pos="95000">
                                        <a:srgbClr val="000000">
                                          <a:shade val="47000"/>
                                          <a:satMod val="150000"/>
                                        </a:srgbClr>
                                      </a:gs>
                                      <a:gs pos="100000">
                                        <a:srgbClr val="000000">
                                          <a:shade val="39000"/>
                                          <a:satMod val="150000"/>
                                        </a:srgb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50800" algn="tl" rotWithShape="0">
                                      <a:srgbClr val="000000"/>
                                    </a:outerShdw>
                                  </a:effectLst>
                                </a:rPr>
                                <a:t>100</a:t>
                              </a:r>
                              <a:endParaRPr lang="ru-RU" sz="3200" b="1" cap="none" spc="0" dirty="0">
                                <a:ln w="17780" cmpd="sng">
                                  <a:solidFill>
                                    <a:srgbClr val="FFFFFF"/>
                                  </a:solidFill>
                                  <a:prstDash val="solid"/>
                                  <a:miter lim="800000"/>
                                </a:ln>
                                <a:gradFill rotWithShape="1">
                                  <a:gsLst>
                                    <a:gs pos="0">
                                      <a:srgbClr val="000000">
                                        <a:tint val="92000"/>
                                        <a:shade val="100000"/>
                                        <a:satMod val="150000"/>
                                      </a:srgbClr>
                                    </a:gs>
                                    <a:gs pos="49000">
                                      <a:srgbClr val="000000">
                                        <a:tint val="89000"/>
                                        <a:shade val="90000"/>
                                        <a:satMod val="150000"/>
                                      </a:srgbClr>
                                    </a:gs>
                                    <a:gs pos="50000">
                                      <a:srgbClr val="000000">
                                        <a:tint val="100000"/>
                                        <a:shade val="75000"/>
                                        <a:satMod val="150000"/>
                                      </a:srgbClr>
                                    </a:gs>
                                    <a:gs pos="95000">
                                      <a:srgbClr val="000000">
                                        <a:shade val="47000"/>
                                        <a:satMod val="150000"/>
                                      </a:srgbClr>
                                    </a:gs>
                                    <a:gs pos="100000">
                                      <a:srgbClr val="000000">
                                        <a:shade val="39000"/>
                                        <a:satMod val="150000"/>
                                      </a:srgbClr>
                                    </a:gs>
                                  </a:gsLst>
                                  <a:lin ang="5400000"/>
                                </a:gradFill>
                                <a:effectLst>
                                  <a:outerShdw blurRad="50800" algn="tl" rotWithShape="0">
                                    <a:srgbClr val="000000"/>
                                  </a:outerShdw>
                                </a:effectLst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69" name="Прямоугольник 68"/>
                          <p:cNvSpPr/>
                          <p:nvPr/>
                        </p:nvSpPr>
                        <p:spPr>
                          <a:xfrm rot="8136348">
                            <a:off x="3668832" y="4611948"/>
                            <a:ext cx="1067425" cy="592085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lIns="91440" tIns="45720" rIns="91440" bIns="45720">
                            <a:spAutoFit/>
                          </a:bodyPr>
                          <a:lstStyle/>
                          <a:p>
                            <a:pPr algn="ctr"/>
                            <a:r>
                              <a:rPr lang="ru-RU" sz="2400" b="0" cap="none" spc="0" dirty="0" smtClean="0">
                                <a:ln w="18415" cmpd="sng">
                                  <a:solidFill>
                                    <a:srgbClr val="FFFFFF"/>
                                  </a:solidFill>
                                  <a:prstDash val="solid"/>
                                </a:ln>
                                <a:solidFill>
                                  <a:srgbClr val="FFFFFF"/>
                                </a:solidFill>
                                <a:effectLst>
                                  <a:outerShdw blurRad="63500" dir="3600000" algn="tl" rotWithShape="0">
                                    <a:srgbClr val="000000">
                                      <a:alpha val="70000"/>
                                    </a:srgbClr>
                                  </a:outerShdw>
                                </a:effectLst>
                              </a:rPr>
                              <a:t>шанс</a:t>
                            </a:r>
                            <a:endParaRPr lang="ru-RU" sz="2400" b="0" cap="none" spc="0" dirty="0">
                              <a:ln w="18415" cmpd="sng">
                                <a:solidFill>
                                  <a:srgbClr val="FFFFFF"/>
                                </a:solidFill>
                                <a:prstDash val="solid"/>
                              </a:ln>
                              <a:solidFill>
                                <a:srgbClr val="FFFFFF"/>
                              </a:solidFill>
                              <a:effectLst>
                                <a:outerShdw blurRad="63500" dir="3600000" algn="tl" rotWithShape="0">
                                  <a:srgbClr val="000000">
                                    <a:alpha val="70000"/>
                                  </a:srgbClr>
                                </a:outerShdw>
                              </a:effectLst>
                            </a:endParaRPr>
                          </a:p>
                        </p:txBody>
                      </p:sp>
                    </p:grpSp>
                    <p:sp>
                      <p:nvSpPr>
                        <p:cNvPr id="67" name="Прямоугольник 66"/>
                        <p:cNvSpPr/>
                        <p:nvPr/>
                      </p:nvSpPr>
                      <p:spPr>
                        <a:xfrm rot="9991816">
                          <a:off x="2897977" y="4950622"/>
                          <a:ext cx="993767" cy="749973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lIns="91440" tIns="45720" rIns="91440" bIns="45720">
                          <a:spAutoFit/>
                        </a:bodyPr>
                        <a:lstStyle/>
                        <a:p>
                          <a:pPr algn="ctr"/>
                          <a:r>
                            <a:rPr lang="ru-RU" sz="3200" b="1" cap="none" spc="0" dirty="0" smtClean="0">
                              <a:ln w="17780" cmpd="sng">
                                <a:solidFill>
                                  <a:srgbClr val="FFFFFF"/>
                                </a:solidFill>
                                <a:prstDash val="solid"/>
                                <a:miter lim="800000"/>
                              </a:ln>
                              <a:gradFill rotWithShape="1">
                                <a:gsLst>
                                  <a:gs pos="0">
                                    <a:srgbClr val="000000">
                                      <a:tint val="92000"/>
                                      <a:shade val="100000"/>
                                      <a:satMod val="150000"/>
                                    </a:srgbClr>
                                  </a:gs>
                                  <a:gs pos="49000">
                                    <a:srgbClr val="000000">
                                      <a:tint val="89000"/>
                                      <a:shade val="90000"/>
                                      <a:satMod val="150000"/>
                                    </a:srgbClr>
                                  </a:gs>
                                  <a:gs pos="50000">
                                    <a:srgbClr val="000000">
                                      <a:tint val="100000"/>
                                      <a:shade val="75000"/>
                                      <a:satMod val="150000"/>
                                    </a:srgbClr>
                                  </a:gs>
                                  <a:gs pos="95000">
                                    <a:srgbClr val="000000">
                                      <a:shade val="47000"/>
                                      <a:satMod val="150000"/>
                                    </a:srgbClr>
                                  </a:gs>
                                  <a:gs pos="100000">
                                    <a:srgbClr val="000000">
                                      <a:shade val="39000"/>
                                      <a:satMod val="150000"/>
                                    </a:srgb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algn="tl" rotWithShape="0">
                                  <a:srgbClr val="000000"/>
                                </a:outerShdw>
                              </a:effectLst>
                            </a:rPr>
                            <a:t>150</a:t>
                          </a:r>
                          <a:endParaRPr lang="ru-RU" sz="3200" b="1" cap="none" spc="0" dirty="0">
                            <a:ln w="17780" cmpd="sng">
                              <a:solidFill>
                                <a:srgbClr val="FFFFFF"/>
                              </a:solidFill>
                              <a:prstDash val="solid"/>
                              <a:miter lim="800000"/>
                            </a:ln>
                            <a:gradFill rotWithShape="1">
                              <a:gsLst>
                                <a:gs pos="0">
                                  <a:srgbClr val="000000">
                                    <a:tint val="92000"/>
                                    <a:shade val="100000"/>
                                    <a:satMod val="150000"/>
                                  </a:srgbClr>
                                </a:gs>
                                <a:gs pos="49000">
                                  <a:srgbClr val="000000">
                                    <a:tint val="89000"/>
                                    <a:shade val="90000"/>
                                    <a:satMod val="150000"/>
                                  </a:srgbClr>
                                </a:gs>
                                <a:gs pos="50000">
                                  <a:srgbClr val="000000">
                                    <a:tint val="100000"/>
                                    <a:shade val="75000"/>
                                    <a:satMod val="150000"/>
                                  </a:srgbClr>
                                </a:gs>
                                <a:gs pos="95000">
                                  <a:srgbClr val="000000">
                                    <a:shade val="47000"/>
                                    <a:satMod val="150000"/>
                                  </a:srgbClr>
                                </a:gs>
                                <a:gs pos="100000">
                                  <a:srgbClr val="000000">
                                    <a:shade val="39000"/>
                                    <a:satMod val="150000"/>
                                  </a:srgbClr>
                                </a:gs>
                              </a:gsLst>
                              <a:lin ang="5400000"/>
                            </a:gradFill>
                            <a:effectLst>
                              <a:outerShdw blurRad="50800" algn="tl" rotWithShape="0">
                                <a:srgbClr val="000000"/>
                              </a:outerShdw>
                            </a:effectLst>
                          </a:endParaRPr>
                        </a:p>
                      </p:txBody>
                    </p:sp>
                  </p:grpSp>
                  <p:sp>
                    <p:nvSpPr>
                      <p:cNvPr id="65" name="Прямоугольник 64"/>
                      <p:cNvSpPr/>
                      <p:nvPr/>
                    </p:nvSpPr>
                    <p:spPr>
                      <a:xfrm rot="11752548">
                        <a:off x="1951319" y="4933486"/>
                        <a:ext cx="993767" cy="749973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lIns="91440" tIns="45720" rIns="91440" bIns="45720">
                        <a:spAutoFit/>
                      </a:bodyPr>
                      <a:lstStyle/>
                      <a:p>
                        <a:pPr algn="ctr"/>
                        <a:r>
                          <a:rPr lang="ru-RU" sz="3200" b="0" cap="none" spc="0" dirty="0" smtClean="0">
                            <a:ln w="18415" cmpd="sng">
                              <a:solidFill>
                                <a:srgbClr val="FFFFFF"/>
                              </a:solidFill>
                              <a:prstDash val="solid"/>
                            </a:ln>
                            <a:solidFill>
                              <a:srgbClr val="FFFFFF"/>
                            </a:solidFill>
                            <a:effectLst>
                              <a:outerShdw blurRad="63500" dir="3600000" algn="tl" rotWithShape="0">
                                <a:srgbClr val="000000">
                                  <a:alpha val="70000"/>
                                </a:srgbClr>
                              </a:outerShdw>
                            </a:effectLst>
                          </a:rPr>
                          <a:t>200</a:t>
                        </a:r>
                        <a:endParaRPr lang="ru-RU" sz="3200" b="0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endParaRPr>
                      </a:p>
                    </p:txBody>
                  </p:sp>
                </p:grpSp>
                <p:sp>
                  <p:nvSpPr>
                    <p:cNvPr id="63" name="Прямоугольник 62"/>
                    <p:cNvSpPr/>
                    <p:nvPr/>
                  </p:nvSpPr>
                  <p:spPr>
                    <a:xfrm rot="17501029">
                      <a:off x="752495" y="2951406"/>
                      <a:ext cx="1061358" cy="573328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91440" tIns="45720" rIns="91440" bIns="45720">
                      <a:spAutoFit/>
                    </a:bodyPr>
                    <a:lstStyle/>
                    <a:p>
                      <a:pPr algn="ctr"/>
                      <a:r>
                        <a:rPr lang="ru-RU" sz="24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</a:rPr>
                        <a:t>приз</a:t>
                      </a:r>
                      <a:endParaRPr lang="ru-RU" sz="24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</a:endParaRPr>
                    </a:p>
                  </p:txBody>
                </p:sp>
              </p:grpSp>
              <p:cxnSp>
                <p:nvCxnSpPr>
                  <p:cNvPr id="61" name="Прямая со стрелкой 60"/>
                  <p:cNvCxnSpPr/>
                  <p:nvPr/>
                </p:nvCxnSpPr>
                <p:spPr>
                  <a:xfrm flipH="1" flipV="1">
                    <a:off x="1475656" y="4581128"/>
                    <a:ext cx="360040" cy="360040"/>
                  </a:xfrm>
                  <a:prstGeom prst="straightConnector1">
                    <a:avLst/>
                  </a:prstGeom>
                  <a:ln w="57150"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59" name="Прямоугольник 58"/>
                <p:cNvSpPr/>
                <p:nvPr/>
              </p:nvSpPr>
              <p:spPr>
                <a:xfrm rot="15408026">
                  <a:off x="805292" y="3744308"/>
                  <a:ext cx="1026280" cy="726214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ctr"/>
                  <a:r>
                    <a:rPr lang="ru-RU" sz="3200" b="0" cap="none" spc="0" dirty="0" smtClean="0">
                      <a:ln w="18415" cmpd="sng">
                        <a:solidFill>
                          <a:srgbClr val="FFFFFF"/>
                        </a:solidFill>
                        <a:prstDash val="solid"/>
                      </a:ln>
                      <a:solidFill>
                        <a:srgbClr val="FFFFFF"/>
                      </a:solidFill>
                      <a:effectLst>
                        <a:outerShdw blurRad="63500" dir="3600000" algn="tl" rotWithShape="0">
                          <a:srgbClr val="000000">
                            <a:alpha val="70000"/>
                          </a:srgbClr>
                        </a:outerShdw>
                      </a:effectLst>
                    </a:rPr>
                    <a:t>250</a:t>
                  </a:r>
                  <a:endParaRPr lang="ru-RU" sz="3200" b="0" cap="none" spc="0" dirty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endParaRPr>
                </a:p>
              </p:txBody>
            </p:sp>
          </p:grpSp>
          <p:sp>
            <p:nvSpPr>
              <p:cNvPr id="57" name="Прямоугольник 56"/>
              <p:cNvSpPr/>
              <p:nvPr/>
            </p:nvSpPr>
            <p:spPr>
              <a:xfrm rot="18986304">
                <a:off x="1211821" y="2058386"/>
                <a:ext cx="993767" cy="749973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ru-RU" sz="3200" b="0" cap="none" spc="0" dirty="0" smtClean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rPr>
                  <a:t>300</a:t>
                </a:r>
                <a:endParaRPr lang="ru-RU" sz="3200" b="0" cap="none" spc="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55" name="Прямоугольник 54"/>
            <p:cNvSpPr/>
            <p:nvPr/>
          </p:nvSpPr>
          <p:spPr>
            <a:xfrm rot="20933116">
              <a:off x="1705156" y="2270071"/>
              <a:ext cx="565762" cy="749973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3200" b="1" cap="none" spc="0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Б</a:t>
              </a:r>
              <a:endParaRPr lang="ru-RU" sz="32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endParaRPr>
            </a:p>
          </p:txBody>
        </p:sp>
      </p:grpSp>
      <p:grpSp>
        <p:nvGrpSpPr>
          <p:cNvPr id="78" name="Группа 77"/>
          <p:cNvGrpSpPr/>
          <p:nvPr/>
        </p:nvGrpSpPr>
        <p:grpSpPr>
          <a:xfrm rot="14525451">
            <a:off x="1465087" y="2079388"/>
            <a:ext cx="1260676" cy="693202"/>
            <a:chOff x="2543175" y="3789040"/>
            <a:chExt cx="1819058" cy="996201"/>
          </a:xfrm>
          <a:solidFill>
            <a:srgbClr val="1F1F99"/>
          </a:solidFill>
        </p:grpSpPr>
        <p:sp>
          <p:nvSpPr>
            <p:cNvPr id="79" name="Стрелка вниз 78"/>
            <p:cNvSpPr/>
            <p:nvPr/>
          </p:nvSpPr>
          <p:spPr>
            <a:xfrm rot="18853060">
              <a:off x="3322739" y="3745748"/>
              <a:ext cx="259929" cy="1819058"/>
            </a:xfrm>
            <a:prstGeom prst="downArrow">
              <a:avLst>
                <a:gd name="adj1" fmla="val 50000"/>
                <a:gd name="adj2" fmla="val 215942"/>
              </a:avLst>
            </a:prstGeom>
            <a:grp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n>
                  <a:solidFill>
                    <a:srgbClr val="00B050"/>
                  </a:solidFill>
                </a:ln>
              </a:endParaRPr>
            </a:p>
          </p:txBody>
        </p:sp>
        <p:sp>
          <p:nvSpPr>
            <p:cNvPr id="80" name="Овал 79"/>
            <p:cNvSpPr/>
            <p:nvPr/>
          </p:nvSpPr>
          <p:spPr>
            <a:xfrm>
              <a:off x="2555776" y="3789040"/>
              <a:ext cx="360040" cy="360040"/>
            </a:xfrm>
            <a:prstGeom prst="ellipse">
              <a:avLst/>
            </a:prstGeom>
            <a:grp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455726419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3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2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1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0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9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1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1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00"/>
                            </p:stCondLst>
                            <p:childTnLst>
                              <p:par>
                                <p:cTn id="123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0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500"/>
                            </p:stCondLst>
                            <p:childTnLst>
                              <p:par>
                                <p:cTn id="132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500"/>
                            </p:stCondLst>
                            <p:childTnLst>
                              <p:par>
                                <p:cTn id="141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>
                      <p:stCondLst>
                        <p:cond delay="0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8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500"/>
                            </p:stCondLst>
                            <p:childTnLst>
                              <p:par>
                                <p:cTn id="150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5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3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500"/>
                            </p:stCondLst>
                            <p:childTnLst>
                              <p:par>
                                <p:cTn id="165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6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8" fill="hold">
                      <p:stCondLst>
                        <p:cond delay="0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2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500"/>
                            </p:stCondLst>
                            <p:childTnLst>
                              <p:par>
                                <p:cTn id="174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7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79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0" fill="hold">
                      <p:stCondLst>
                        <p:cond delay="0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4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500"/>
                            </p:stCondLst>
                            <p:childTnLst>
                              <p:par>
                                <p:cTn id="186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8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91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2" fill="hold">
                      <p:stCondLst>
                        <p:cond delay="0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" dur="5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6" dur="2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500"/>
                            </p:stCondLst>
                            <p:childTnLst>
                              <p:par>
                                <p:cTn id="198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0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1" fill="hold">
                      <p:stCondLst>
                        <p:cond delay="0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5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500"/>
                            </p:stCondLst>
                            <p:childTnLst>
                              <p:par>
                                <p:cTn id="207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09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0" fill="hold">
                      <p:stCondLst>
                        <p:cond delay="0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4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500"/>
                            </p:stCondLst>
                            <p:childTnLst>
                              <p:par>
                                <p:cTn id="216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>
                      <p:stCondLst>
                        <p:cond delay="0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3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500"/>
                            </p:stCondLst>
                            <p:childTnLst>
                              <p:par>
                                <p:cTn id="225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2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8" fill="hold">
                      <p:stCondLst>
                        <p:cond delay="0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1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2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500"/>
                            </p:stCondLst>
                            <p:childTnLst>
                              <p:par>
                                <p:cTn id="234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5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23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7" fill="hold">
                      <p:stCondLst>
                        <p:cond delay="0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5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1" dur="2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2" fill="hold">
                            <p:stCondLst>
                              <p:cond delay="500"/>
                            </p:stCondLst>
                            <p:childTnLst>
                              <p:par>
                                <p:cTn id="243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45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6" fill="hold">
                      <p:stCondLst>
                        <p:cond delay="0"/>
                      </p:stCondLst>
                      <p:childTnLst>
                        <p:par>
                          <p:cTn id="247" fill="hold">
                            <p:stCondLst>
                              <p:cond delay="0"/>
                            </p:stCondLst>
                            <p:childTnLst>
                              <p:par>
                                <p:cTn id="24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9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0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500"/>
                            </p:stCondLst>
                            <p:childTnLst>
                              <p:par>
                                <p:cTn id="252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54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5" fill="hold">
                      <p:stCondLst>
                        <p:cond delay="0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8" dur="5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9" dur="25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500"/>
                            </p:stCondLst>
                            <p:childTnLst>
                              <p:par>
                                <p:cTn id="261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63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4" fill="hold">
                      <p:stCondLst>
                        <p:cond delay="0"/>
                      </p:stCondLst>
                      <p:childTnLst>
                        <p:par>
                          <p:cTn id="265" fill="hold">
                            <p:stCondLst>
                              <p:cond delay="0"/>
                            </p:stCondLst>
                            <p:childTnLst>
                              <p:par>
                                <p:cTn id="266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8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9" fill="hold">
                            <p:stCondLst>
                              <p:cond delay="500"/>
                            </p:stCondLst>
                            <p:childTnLst>
                              <p:par>
                                <p:cTn id="270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1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27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3" fill="hold">
                      <p:stCondLst>
                        <p:cond delay="0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6" dur="5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7" dur="25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8" fill="hold">
                            <p:stCondLst>
                              <p:cond delay="500"/>
                            </p:stCondLst>
                            <p:childTnLst>
                              <p:par>
                                <p:cTn id="279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281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2" fill="hold">
                      <p:stCondLst>
                        <p:cond delay="0"/>
                      </p:stCondLst>
                      <p:childTnLst>
                        <p:par>
                          <p:cTn id="283" fill="hold">
                            <p:stCondLst>
                              <p:cond delay="0"/>
                            </p:stCondLst>
                            <p:childTnLst>
                              <p:par>
                                <p:cTn id="28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5" dur="500" tmFilter="0, 0; .2, .5; .8, .5; 1, 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6" dur="250" autoRev="1" fill="hold"/>
                                        <p:tgtEl>
                                          <p:spTgt spid="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7" fill="hold">
                            <p:stCondLst>
                              <p:cond delay="500"/>
                            </p:stCondLst>
                            <p:childTnLst>
                              <p:par>
                                <p:cTn id="288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9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290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1" fill="hold">
                      <p:stCondLst>
                        <p:cond delay="0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4" dur="5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5" dur="25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6" fill="hold">
                            <p:stCondLst>
                              <p:cond delay="500"/>
                            </p:stCondLst>
                            <p:childTnLst>
                              <p:par>
                                <p:cTn id="297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99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0" fill="hold">
                      <p:stCondLst>
                        <p:cond delay="0"/>
                      </p:stCondLst>
                      <p:childTnLst>
                        <p:par>
                          <p:cTn id="301" fill="hold">
                            <p:stCondLst>
                              <p:cond delay="0"/>
                            </p:stCondLst>
                            <p:childTnLst>
                              <p:par>
                                <p:cTn id="30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3" dur="500" tmFilter="0, 0; .2, .5; .8, .5; 1, 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4" dur="250" autoRev="1" fill="hold"/>
                                        <p:tgtEl>
                                          <p:spTgt spid="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5" fill="hold">
                            <p:stCondLst>
                              <p:cond delay="500"/>
                            </p:stCondLst>
                            <p:childTnLst>
                              <p:par>
                                <p:cTn id="306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7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308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9" fill="hold">
                      <p:stCondLst>
                        <p:cond delay="0"/>
                      </p:stCondLst>
                      <p:childTnLst>
                        <p:par>
                          <p:cTn id="310" fill="hold">
                            <p:stCondLst>
                              <p:cond delay="0"/>
                            </p:stCondLst>
                            <p:childTnLst>
                              <p:par>
                                <p:cTn id="3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2" dur="500" tmFilter="0, 0; .2, .5; .8, .5; 1, 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3" dur="250" autoRev="1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500"/>
                            </p:stCondLst>
                            <p:childTnLst>
                              <p:par>
                                <p:cTn id="315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6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317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8" fill="hold">
                      <p:stCondLst>
                        <p:cond delay="0"/>
                      </p:stCondLst>
                      <p:childTnLst>
                        <p:par>
                          <p:cTn id="319" fill="hold">
                            <p:stCondLst>
                              <p:cond delay="0"/>
                            </p:stCondLst>
                            <p:childTnLst>
                              <p:par>
                                <p:cTn id="3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326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7" fill="hold">
                      <p:stCondLst>
                        <p:cond delay="0"/>
                      </p:stCondLst>
                      <p:childTnLst>
                        <p:par>
                          <p:cTn id="328" fill="hold">
                            <p:stCondLst>
                              <p:cond delay="0"/>
                            </p:stCondLst>
                            <p:childTnLst>
                              <p:par>
                                <p:cTn id="3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30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1" fill="hold">
                      <p:stCondLst>
                        <p:cond delay="indefinite"/>
                      </p:stCondLst>
                      <p:childTnLst>
                        <p:par>
                          <p:cTn id="332" fill="hold">
                            <p:stCondLst>
                              <p:cond delay="0"/>
                            </p:stCondLst>
                            <p:childTnLst>
                              <p:par>
                                <p:cTn id="3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334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5" fill="hold">
                      <p:stCondLst>
                        <p:cond delay="indefinite"/>
                      </p:stCondLst>
                      <p:childTnLst>
                        <p:par>
                          <p:cTn id="336" fill="hold">
                            <p:stCondLst>
                              <p:cond delay="0"/>
                            </p:stCondLst>
                            <p:childTnLst>
                              <p:par>
                                <p:cTn id="33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0">
                                      <p:cBhvr>
                                        <p:cTn id="338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9" fill="hold">
                      <p:stCondLst>
                        <p:cond delay="indefinite"/>
                      </p:stCondLst>
                      <p:childTnLst>
                        <p:par>
                          <p:cTn id="340" fill="hold">
                            <p:stCondLst>
                              <p:cond delay="0"/>
                            </p:stCondLst>
                            <p:childTnLst>
                              <p:par>
                                <p:cTn id="34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8700000">
                                      <p:cBhvr>
                                        <p:cTn id="342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3" fill="hold">
                      <p:stCondLst>
                        <p:cond delay="indefinite"/>
                      </p:stCondLst>
                      <p:childTnLst>
                        <p:par>
                          <p:cTn id="344" fill="hold">
                            <p:stCondLst>
                              <p:cond delay="0"/>
                            </p:stCondLst>
                            <p:childTnLst>
                              <p:par>
                                <p:cTn id="34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3400000">
                                      <p:cBhvr>
                                        <p:cTn id="346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7" fill="hold">
                      <p:stCondLst>
                        <p:cond delay="indefinite"/>
                      </p:stCondLst>
                      <p:childTnLst>
                        <p:par>
                          <p:cTn id="348" fill="hold">
                            <p:stCondLst>
                              <p:cond delay="0"/>
                            </p:stCondLst>
                            <p:childTnLst>
                              <p:par>
                                <p:cTn id="34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0">
                                      <p:cBhvr>
                                        <p:cTn id="350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1" fill="hold">
                      <p:stCondLst>
                        <p:cond delay="indefinite"/>
                      </p:stCondLst>
                      <p:childTnLst>
                        <p:par>
                          <p:cTn id="352" fill="hold">
                            <p:stCondLst>
                              <p:cond delay="0"/>
                            </p:stCondLst>
                            <p:childTnLst>
                              <p:par>
                                <p:cTn id="35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0">
                                      <p:cBhvr>
                                        <p:cTn id="354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5" fill="hold">
                      <p:stCondLst>
                        <p:cond delay="indefinite"/>
                      </p:stCondLst>
                      <p:childTnLst>
                        <p:par>
                          <p:cTn id="356" fill="hold">
                            <p:stCondLst>
                              <p:cond delay="0"/>
                            </p:stCondLst>
                            <p:childTnLst>
                              <p:par>
                                <p:cTn id="35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58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9" fill="hold">
                      <p:stCondLst>
                        <p:cond delay="indefinite"/>
                      </p:stCondLst>
                      <p:childTnLst>
                        <p:par>
                          <p:cTn id="360" fill="hold">
                            <p:stCondLst>
                              <p:cond delay="0"/>
                            </p:stCondLst>
                            <p:childTnLst>
                              <p:par>
                                <p:cTn id="36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0">
                                      <p:cBhvr>
                                        <p:cTn id="362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3" fill="hold">
                      <p:stCondLst>
                        <p:cond delay="indefinite"/>
                      </p:stCondLst>
                      <p:childTnLst>
                        <p:par>
                          <p:cTn id="364" fill="hold">
                            <p:stCondLst>
                              <p:cond delay="0"/>
                            </p:stCondLst>
                            <p:childTnLst>
                              <p:par>
                                <p:cTn id="36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7000000">
                                      <p:cBhvr>
                                        <p:cTn id="366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7" fill="hold">
                      <p:stCondLst>
                        <p:cond delay="indefinite"/>
                      </p:stCondLst>
                      <p:childTnLst>
                        <p:par>
                          <p:cTn id="368" fill="hold">
                            <p:stCondLst>
                              <p:cond delay="0"/>
                            </p:stCondLst>
                            <p:childTnLst>
                              <p:par>
                                <p:cTn id="36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0">
                                      <p:cBhvr>
                                        <p:cTn id="370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1" fill="hold">
                      <p:stCondLst>
                        <p:cond delay="indefinite"/>
                      </p:stCondLst>
                      <p:childTnLst>
                        <p:par>
                          <p:cTn id="372" fill="hold">
                            <p:stCondLst>
                              <p:cond delay="0"/>
                            </p:stCondLst>
                            <p:childTnLst>
                              <p:par>
                                <p:cTn id="37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74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5" fill="hold">
                      <p:stCondLst>
                        <p:cond delay="indefinite"/>
                      </p:stCondLst>
                      <p:childTnLst>
                        <p:par>
                          <p:cTn id="376" fill="hold">
                            <p:stCondLst>
                              <p:cond delay="0"/>
                            </p:stCondLst>
                            <p:childTnLst>
                              <p:par>
                                <p:cTn id="37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6200000">
                                      <p:cBhvr>
                                        <p:cTn id="378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9" fill="hold">
                      <p:stCondLst>
                        <p:cond delay="indefinite"/>
                      </p:stCondLst>
                      <p:childTnLst>
                        <p:par>
                          <p:cTn id="380" fill="hold">
                            <p:stCondLst>
                              <p:cond delay="0"/>
                            </p:stCondLst>
                            <p:childTnLst>
                              <p:par>
                                <p:cTn id="38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3620000">
                                      <p:cBhvr>
                                        <p:cTn id="382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3" fill="hold">
                      <p:stCondLst>
                        <p:cond delay="indefinite"/>
                      </p:stCondLst>
                      <p:childTnLst>
                        <p:par>
                          <p:cTn id="384" fill="hold">
                            <p:stCondLst>
                              <p:cond delay="0"/>
                            </p:stCondLst>
                            <p:childTnLst>
                              <p:par>
                                <p:cTn id="38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9360000">
                                      <p:cBhvr>
                                        <p:cTn id="386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7" fill="hold">
                      <p:stCondLst>
                        <p:cond delay="indefinite"/>
                      </p:stCondLst>
                      <p:childTnLst>
                        <p:par>
                          <p:cTn id="388" fill="hold">
                            <p:stCondLst>
                              <p:cond delay="0"/>
                            </p:stCondLst>
                            <p:childTnLst>
                              <p:par>
                                <p:cTn id="38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8400000">
                                      <p:cBhvr>
                                        <p:cTn id="390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1" fill="hold">
                      <p:stCondLst>
                        <p:cond delay="indefinite"/>
                      </p:stCondLst>
                      <p:childTnLst>
                        <p:par>
                          <p:cTn id="392" fill="hold">
                            <p:stCondLst>
                              <p:cond delay="0"/>
                            </p:stCondLst>
                            <p:childTnLst>
                              <p:par>
                                <p:cTn id="39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3700000">
                                      <p:cBhvr>
                                        <p:cTn id="394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</p:childTnLst>
        </p:cTn>
      </p:par>
    </p:tnLst>
    <p:bldLst>
      <p:bldP spid="83" grpId="0" animBg="1"/>
      <p:bldP spid="13" grpId="0" animBg="1"/>
      <p:bldP spid="13" grpId="1" animBg="1"/>
      <p:bldP spid="10" grpId="0" animBg="1"/>
      <p:bldP spid="10" grpId="1" animBg="1"/>
      <p:bldP spid="4" grpId="0" animBg="1"/>
      <p:bldP spid="4" grpId="1" animBg="1"/>
      <p:bldP spid="12" grpId="0" animBg="1"/>
      <p:bldP spid="12" grpId="1" animBg="1"/>
      <p:bldP spid="5" grpId="0" animBg="1"/>
      <p:bldP spid="5" grpId="1" animBg="1"/>
      <p:bldP spid="6" grpId="0" animBg="1"/>
      <p:bldP spid="6" grpId="1" animBg="1"/>
      <p:bldP spid="8" grpId="0" animBg="1"/>
      <p:bldP spid="8" grpId="1" animBg="1"/>
      <p:bldP spid="9" grpId="0" animBg="1"/>
      <p:bldP spid="9" grpId="1" animBg="1"/>
      <p:bldP spid="7" grpId="0" animBg="1"/>
      <p:bldP spid="7" grpId="1" animBg="1"/>
      <p:bldP spid="11" grpId="0" animBg="1"/>
      <p:bldP spid="11" grpId="1" animBg="1"/>
      <p:bldP spid="17" grpId="0" animBg="1"/>
      <p:bldP spid="17" grpId="1" animBg="1"/>
      <p:bldP spid="14" grpId="0" animBg="1"/>
      <p:bldP spid="14" grpId="1" animBg="1"/>
      <p:bldP spid="16" grpId="0" animBg="1"/>
      <p:bldP spid="16" grpId="1" animBg="1"/>
      <p:bldP spid="15" grpId="0" animBg="1"/>
      <p:bldP spid="15" grpId="1" animBg="1"/>
      <p:bldP spid="18" grpId="0" animBg="1"/>
      <p:bldP spid="18" grpId="1" animBg="1"/>
      <p:bldP spid="20" grpId="0" animBg="1"/>
      <p:bldP spid="20" grpId="1" animBg="1"/>
      <p:bldP spid="19" grpId="0" animBg="1"/>
      <p:bldP spid="19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3" grpId="0" animBg="1"/>
      <p:bldP spid="23" grpId="1" animBg="1"/>
      <p:bldP spid="22" grpId="0" animBg="1"/>
      <p:bldP spid="22" grpId="1" animBg="1"/>
      <p:bldP spid="21" grpId="0" animBg="1"/>
      <p:bldP spid="21" grpId="1" animBg="1"/>
      <p:bldP spid="28" grpId="0" animBg="1"/>
      <p:bldP spid="28" grpId="1" animBg="1"/>
      <p:bldP spid="27" grpId="0" animBg="1"/>
      <p:bldP spid="27" grpId="1" animBg="1"/>
      <p:bldP spid="29" grpId="0" animBg="1"/>
      <p:bldP spid="29" grpId="1" animBg="1"/>
      <p:bldP spid="31" grpId="0" animBg="1"/>
      <p:bldP spid="31" grpId="1" animBg="1"/>
      <p:bldP spid="30" grpId="0" animBg="1"/>
      <p:bldP spid="30" grpId="1" animBg="1"/>
      <p:bldP spid="33" grpId="0" animBg="1"/>
      <p:bldP spid="33" grpId="1" animBg="1"/>
      <p:bldP spid="32" grpId="0" animBg="1"/>
      <p:bldP spid="32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vyatmama.ru/skazki/1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6762" y="1361468"/>
            <a:ext cx="4388119" cy="32403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3" name="Скругленный прямоугольник 82"/>
          <p:cNvSpPr/>
          <p:nvPr/>
        </p:nvSpPr>
        <p:spPr>
          <a:xfrm>
            <a:off x="3803583" y="1497826"/>
            <a:ext cx="4581297" cy="2651254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75000"/>
                  <a:tint val="66000"/>
                  <a:satMod val="160000"/>
                </a:schemeClr>
              </a:gs>
              <a:gs pos="50000">
                <a:schemeClr val="accent6">
                  <a:lumMod val="75000"/>
                  <a:tint val="44500"/>
                  <a:satMod val="160000"/>
                </a:schemeClr>
              </a:gs>
              <a:gs pos="100000">
                <a:schemeClr val="accent6">
                  <a:lumMod val="75000"/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1F1F99"/>
                </a:solidFill>
              </a:rPr>
              <a:t>Металл, из которого был сделан </a:t>
            </a:r>
            <a:r>
              <a:rPr lang="ru-RU" sz="2800" b="1" dirty="0" err="1" smtClean="0">
                <a:solidFill>
                  <a:srgbClr val="1F1F99"/>
                </a:solidFill>
              </a:rPr>
              <a:t>андерсеновский</a:t>
            </a:r>
            <a:r>
              <a:rPr lang="ru-RU" sz="2800" b="1" dirty="0" smtClean="0">
                <a:solidFill>
                  <a:srgbClr val="1F1F99"/>
                </a:solidFill>
              </a:rPr>
              <a:t> стойкий солдатик.</a:t>
            </a:r>
            <a:endParaRPr lang="ru-RU" sz="2800" b="1" dirty="0">
              <a:solidFill>
                <a:srgbClr val="1F1F99"/>
              </a:solidFill>
            </a:endParaRPr>
          </a:p>
        </p:txBody>
      </p:sp>
      <p:sp>
        <p:nvSpPr>
          <p:cNvPr id="13" name="1-А"/>
          <p:cNvSpPr/>
          <p:nvPr/>
        </p:nvSpPr>
        <p:spPr>
          <a:xfrm>
            <a:off x="1725108" y="4708103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</a:p>
        </p:txBody>
      </p:sp>
      <p:sp>
        <p:nvSpPr>
          <p:cNvPr id="10" name="2-Б"/>
          <p:cNvSpPr/>
          <p:nvPr/>
        </p:nvSpPr>
        <p:spPr>
          <a:xfrm>
            <a:off x="2264355" y="4708103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</a:t>
            </a:r>
          </a:p>
        </p:txBody>
      </p:sp>
      <p:sp>
        <p:nvSpPr>
          <p:cNvPr id="4" name="3-В"/>
          <p:cNvSpPr/>
          <p:nvPr/>
        </p:nvSpPr>
        <p:spPr>
          <a:xfrm>
            <a:off x="2806127" y="4708103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</a:t>
            </a:r>
          </a:p>
        </p:txBody>
      </p:sp>
      <p:sp>
        <p:nvSpPr>
          <p:cNvPr id="12" name="4-Г"/>
          <p:cNvSpPr/>
          <p:nvPr/>
        </p:nvSpPr>
        <p:spPr>
          <a:xfrm>
            <a:off x="3338810" y="4708103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</a:t>
            </a:r>
          </a:p>
        </p:txBody>
      </p:sp>
      <p:sp>
        <p:nvSpPr>
          <p:cNvPr id="5" name="5-Д"/>
          <p:cNvSpPr/>
          <p:nvPr/>
        </p:nvSpPr>
        <p:spPr>
          <a:xfrm>
            <a:off x="3879181" y="4708103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</a:p>
        </p:txBody>
      </p:sp>
      <p:sp>
        <p:nvSpPr>
          <p:cNvPr id="6" name="6-Е"/>
          <p:cNvSpPr/>
          <p:nvPr/>
        </p:nvSpPr>
        <p:spPr>
          <a:xfrm>
            <a:off x="4422326" y="4708103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</a:p>
        </p:txBody>
      </p:sp>
      <p:sp>
        <p:nvSpPr>
          <p:cNvPr id="8" name="7-Ё"/>
          <p:cNvSpPr/>
          <p:nvPr/>
        </p:nvSpPr>
        <p:spPr>
          <a:xfrm>
            <a:off x="4962230" y="4708103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Ё</a:t>
            </a:r>
          </a:p>
        </p:txBody>
      </p:sp>
      <p:sp>
        <p:nvSpPr>
          <p:cNvPr id="9" name="8-Ж"/>
          <p:cNvSpPr/>
          <p:nvPr/>
        </p:nvSpPr>
        <p:spPr>
          <a:xfrm>
            <a:off x="5507405" y="4708103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</a:t>
            </a:r>
          </a:p>
        </p:txBody>
      </p:sp>
      <p:sp>
        <p:nvSpPr>
          <p:cNvPr id="7" name="9-З"/>
          <p:cNvSpPr/>
          <p:nvPr/>
        </p:nvSpPr>
        <p:spPr>
          <a:xfrm>
            <a:off x="6038027" y="4708103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</a:t>
            </a:r>
          </a:p>
        </p:txBody>
      </p:sp>
      <p:sp>
        <p:nvSpPr>
          <p:cNvPr id="11" name="10-И"/>
          <p:cNvSpPr/>
          <p:nvPr/>
        </p:nvSpPr>
        <p:spPr>
          <a:xfrm>
            <a:off x="6578027" y="4706966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</a:t>
            </a:r>
          </a:p>
        </p:txBody>
      </p:sp>
      <p:sp>
        <p:nvSpPr>
          <p:cNvPr id="17" name="11-Й"/>
          <p:cNvSpPr/>
          <p:nvPr/>
        </p:nvSpPr>
        <p:spPr>
          <a:xfrm>
            <a:off x="1467336" y="5249881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Й</a:t>
            </a:r>
          </a:p>
        </p:txBody>
      </p:sp>
      <p:sp>
        <p:nvSpPr>
          <p:cNvPr id="14" name="12-К"/>
          <p:cNvSpPr/>
          <p:nvPr/>
        </p:nvSpPr>
        <p:spPr>
          <a:xfrm>
            <a:off x="2009865" y="5250425"/>
            <a:ext cx="540000" cy="540913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</a:t>
            </a:r>
          </a:p>
        </p:txBody>
      </p:sp>
      <p:sp>
        <p:nvSpPr>
          <p:cNvPr id="16" name="13-Л"/>
          <p:cNvSpPr/>
          <p:nvPr/>
        </p:nvSpPr>
        <p:spPr>
          <a:xfrm>
            <a:off x="2545329" y="5250425"/>
            <a:ext cx="540000" cy="540913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</a:t>
            </a:r>
          </a:p>
        </p:txBody>
      </p:sp>
      <p:sp>
        <p:nvSpPr>
          <p:cNvPr id="15" name="14-М"/>
          <p:cNvSpPr/>
          <p:nvPr/>
        </p:nvSpPr>
        <p:spPr>
          <a:xfrm>
            <a:off x="3079029" y="5250425"/>
            <a:ext cx="556273" cy="540913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</a:p>
        </p:txBody>
      </p:sp>
      <p:sp>
        <p:nvSpPr>
          <p:cNvPr id="18" name="15-Н"/>
          <p:cNvSpPr/>
          <p:nvPr/>
        </p:nvSpPr>
        <p:spPr>
          <a:xfrm>
            <a:off x="3635302" y="5250968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</a:t>
            </a:r>
          </a:p>
        </p:txBody>
      </p:sp>
      <p:sp>
        <p:nvSpPr>
          <p:cNvPr id="20" name="16-О"/>
          <p:cNvSpPr/>
          <p:nvPr/>
        </p:nvSpPr>
        <p:spPr>
          <a:xfrm>
            <a:off x="4174549" y="5250968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</a:p>
        </p:txBody>
      </p:sp>
      <p:sp>
        <p:nvSpPr>
          <p:cNvPr id="19" name="17-П"/>
          <p:cNvSpPr/>
          <p:nvPr/>
        </p:nvSpPr>
        <p:spPr>
          <a:xfrm>
            <a:off x="4711652" y="5250696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</a:t>
            </a:r>
          </a:p>
        </p:txBody>
      </p:sp>
      <p:sp>
        <p:nvSpPr>
          <p:cNvPr id="24" name="18-Р"/>
          <p:cNvSpPr/>
          <p:nvPr/>
        </p:nvSpPr>
        <p:spPr>
          <a:xfrm>
            <a:off x="5258843" y="5250968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</a:t>
            </a:r>
          </a:p>
        </p:txBody>
      </p:sp>
      <p:sp>
        <p:nvSpPr>
          <p:cNvPr id="25" name="19-С"/>
          <p:cNvSpPr/>
          <p:nvPr/>
        </p:nvSpPr>
        <p:spPr>
          <a:xfrm>
            <a:off x="5793801" y="5250968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</a:t>
            </a:r>
          </a:p>
        </p:txBody>
      </p:sp>
      <p:sp>
        <p:nvSpPr>
          <p:cNvPr id="26" name="20-Т"/>
          <p:cNvSpPr/>
          <p:nvPr/>
        </p:nvSpPr>
        <p:spPr>
          <a:xfrm>
            <a:off x="6330022" y="5250696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</a:t>
            </a:r>
          </a:p>
        </p:txBody>
      </p:sp>
      <p:sp>
        <p:nvSpPr>
          <p:cNvPr id="23" name="21-У"/>
          <p:cNvSpPr/>
          <p:nvPr/>
        </p:nvSpPr>
        <p:spPr>
          <a:xfrm>
            <a:off x="6872553" y="5250696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</a:t>
            </a:r>
          </a:p>
        </p:txBody>
      </p:sp>
      <p:sp>
        <p:nvSpPr>
          <p:cNvPr id="22" name="22-Ф"/>
          <p:cNvSpPr/>
          <p:nvPr/>
        </p:nvSpPr>
        <p:spPr>
          <a:xfrm>
            <a:off x="1182455" y="5795563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</a:t>
            </a:r>
          </a:p>
        </p:txBody>
      </p:sp>
      <p:sp>
        <p:nvSpPr>
          <p:cNvPr id="21" name="23-Х"/>
          <p:cNvSpPr/>
          <p:nvPr/>
        </p:nvSpPr>
        <p:spPr>
          <a:xfrm>
            <a:off x="1718300" y="5791337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</a:t>
            </a:r>
          </a:p>
        </p:txBody>
      </p:sp>
      <p:sp>
        <p:nvSpPr>
          <p:cNvPr id="28" name="24-Ц"/>
          <p:cNvSpPr/>
          <p:nvPr/>
        </p:nvSpPr>
        <p:spPr>
          <a:xfrm>
            <a:off x="2256160" y="5791337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</a:t>
            </a:r>
          </a:p>
        </p:txBody>
      </p:sp>
      <p:sp>
        <p:nvSpPr>
          <p:cNvPr id="27" name="25-Ч"/>
          <p:cNvSpPr/>
          <p:nvPr/>
        </p:nvSpPr>
        <p:spPr>
          <a:xfrm>
            <a:off x="2797046" y="5795563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</a:t>
            </a:r>
          </a:p>
        </p:txBody>
      </p:sp>
      <p:sp>
        <p:nvSpPr>
          <p:cNvPr id="29" name="26-Ш"/>
          <p:cNvSpPr/>
          <p:nvPr/>
        </p:nvSpPr>
        <p:spPr>
          <a:xfrm>
            <a:off x="3341842" y="5795563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</a:t>
            </a:r>
          </a:p>
        </p:txBody>
      </p:sp>
      <p:sp>
        <p:nvSpPr>
          <p:cNvPr id="31" name="27-Щ"/>
          <p:cNvSpPr/>
          <p:nvPr/>
        </p:nvSpPr>
        <p:spPr>
          <a:xfrm>
            <a:off x="3879323" y="5793018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Щ</a:t>
            </a:r>
          </a:p>
        </p:txBody>
      </p:sp>
      <p:sp>
        <p:nvSpPr>
          <p:cNvPr id="30" name="28-Ъ"/>
          <p:cNvSpPr/>
          <p:nvPr/>
        </p:nvSpPr>
        <p:spPr>
          <a:xfrm>
            <a:off x="4419579" y="5793018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Ъ</a:t>
            </a:r>
            <a:endParaRPr lang="ru-RU" sz="2800" b="1" dirty="0">
              <a:ln w="1905"/>
              <a:solidFill>
                <a:srgbClr val="1F1F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3" name="29-Ы"/>
          <p:cNvSpPr/>
          <p:nvPr/>
        </p:nvSpPr>
        <p:spPr>
          <a:xfrm>
            <a:off x="4959835" y="5793018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Ы</a:t>
            </a:r>
            <a:endParaRPr lang="ru-RU" sz="2800" b="1" dirty="0">
              <a:ln w="1905"/>
              <a:solidFill>
                <a:srgbClr val="1F1F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2" name="30-Ь"/>
          <p:cNvSpPr/>
          <p:nvPr/>
        </p:nvSpPr>
        <p:spPr>
          <a:xfrm>
            <a:off x="5497312" y="5796378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Ь</a:t>
            </a:r>
          </a:p>
        </p:txBody>
      </p:sp>
      <p:sp>
        <p:nvSpPr>
          <p:cNvPr id="34" name="31-Э"/>
          <p:cNvSpPr/>
          <p:nvPr/>
        </p:nvSpPr>
        <p:spPr>
          <a:xfrm>
            <a:off x="6037312" y="5796378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</a:t>
            </a:r>
          </a:p>
        </p:txBody>
      </p:sp>
      <p:sp>
        <p:nvSpPr>
          <p:cNvPr id="35" name="32-Ю"/>
          <p:cNvSpPr/>
          <p:nvPr/>
        </p:nvSpPr>
        <p:spPr>
          <a:xfrm>
            <a:off x="6578027" y="5793560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Ю</a:t>
            </a:r>
          </a:p>
        </p:txBody>
      </p:sp>
      <p:sp>
        <p:nvSpPr>
          <p:cNvPr id="36" name="33-Я"/>
          <p:cNvSpPr/>
          <p:nvPr/>
        </p:nvSpPr>
        <p:spPr>
          <a:xfrm>
            <a:off x="7121493" y="5793560"/>
            <a:ext cx="541014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</a:t>
            </a:r>
          </a:p>
        </p:txBody>
      </p:sp>
      <p:sp>
        <p:nvSpPr>
          <p:cNvPr id="81" name="Стрелка вправо">
            <a:hlinkClick r:id="" action="ppaction://hlinkshowjump?jump=nextslide"/>
          </p:cNvPr>
          <p:cNvSpPr/>
          <p:nvPr/>
        </p:nvSpPr>
        <p:spPr>
          <a:xfrm>
            <a:off x="8080081" y="5995051"/>
            <a:ext cx="609600" cy="381000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 w="28575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0" name="1-А"/>
          <p:cNvSpPr/>
          <p:nvPr/>
        </p:nvSpPr>
        <p:spPr>
          <a:xfrm>
            <a:off x="5048153" y="525900"/>
            <a:ext cx="710779" cy="687838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</a:p>
        </p:txBody>
      </p:sp>
      <p:sp>
        <p:nvSpPr>
          <p:cNvPr id="41" name="1-А"/>
          <p:cNvSpPr/>
          <p:nvPr/>
        </p:nvSpPr>
        <p:spPr>
          <a:xfrm>
            <a:off x="5757425" y="525900"/>
            <a:ext cx="710779" cy="687838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</a:t>
            </a:r>
          </a:p>
        </p:txBody>
      </p:sp>
      <p:sp>
        <p:nvSpPr>
          <p:cNvPr id="42" name="1-А"/>
          <p:cNvSpPr/>
          <p:nvPr/>
        </p:nvSpPr>
        <p:spPr>
          <a:xfrm>
            <a:off x="6468204" y="525900"/>
            <a:ext cx="710779" cy="687838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</a:p>
        </p:txBody>
      </p:sp>
      <p:sp>
        <p:nvSpPr>
          <p:cNvPr id="43" name="1-А"/>
          <p:cNvSpPr/>
          <p:nvPr/>
        </p:nvSpPr>
        <p:spPr>
          <a:xfrm>
            <a:off x="7178983" y="525900"/>
            <a:ext cx="710779" cy="687838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</a:t>
            </a:r>
          </a:p>
        </p:txBody>
      </p:sp>
      <p:sp>
        <p:nvSpPr>
          <p:cNvPr id="44" name="1-А"/>
          <p:cNvSpPr/>
          <p:nvPr/>
        </p:nvSpPr>
        <p:spPr>
          <a:xfrm>
            <a:off x="7892943" y="525900"/>
            <a:ext cx="710779" cy="687838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</a:p>
        </p:txBody>
      </p:sp>
      <p:sp>
        <p:nvSpPr>
          <p:cNvPr id="48" name="1-А"/>
          <p:cNvSpPr/>
          <p:nvPr/>
        </p:nvSpPr>
        <p:spPr>
          <a:xfrm>
            <a:off x="5067041" y="548680"/>
            <a:ext cx="710779" cy="687838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9" name="1-А"/>
          <p:cNvSpPr/>
          <p:nvPr/>
        </p:nvSpPr>
        <p:spPr>
          <a:xfrm>
            <a:off x="5767312" y="548680"/>
            <a:ext cx="710779" cy="687838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0" name="1-А"/>
          <p:cNvSpPr/>
          <p:nvPr/>
        </p:nvSpPr>
        <p:spPr>
          <a:xfrm>
            <a:off x="6487092" y="548680"/>
            <a:ext cx="710779" cy="687838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1" name="1-А"/>
          <p:cNvSpPr/>
          <p:nvPr/>
        </p:nvSpPr>
        <p:spPr>
          <a:xfrm>
            <a:off x="7197871" y="548680"/>
            <a:ext cx="710779" cy="687838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2" name="1-А"/>
          <p:cNvSpPr/>
          <p:nvPr/>
        </p:nvSpPr>
        <p:spPr>
          <a:xfrm>
            <a:off x="7911831" y="548680"/>
            <a:ext cx="710779" cy="687838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541332" y="554193"/>
            <a:ext cx="2117038" cy="631251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75000"/>
                  <a:tint val="66000"/>
                  <a:satMod val="160000"/>
                </a:schemeClr>
              </a:gs>
              <a:gs pos="50000">
                <a:schemeClr val="accent6">
                  <a:lumMod val="75000"/>
                  <a:tint val="44500"/>
                  <a:satMod val="160000"/>
                </a:schemeClr>
              </a:gs>
              <a:gs pos="100000">
                <a:schemeClr val="accent6">
                  <a:lumMod val="75000"/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b="1" dirty="0" smtClean="0">
                <a:solidFill>
                  <a:srgbClr val="1F1F99"/>
                </a:solidFill>
              </a:rPr>
              <a:t>2 </a:t>
            </a:r>
            <a:r>
              <a:rPr lang="ru-RU" sz="3600" b="1" dirty="0">
                <a:solidFill>
                  <a:srgbClr val="1F1F99"/>
                </a:solidFill>
              </a:rPr>
              <a:t>ТУР</a:t>
            </a:r>
          </a:p>
        </p:txBody>
      </p:sp>
      <p:grpSp>
        <p:nvGrpSpPr>
          <p:cNvPr id="53" name="Группа 52"/>
          <p:cNvGrpSpPr/>
          <p:nvPr/>
        </p:nvGrpSpPr>
        <p:grpSpPr>
          <a:xfrm>
            <a:off x="476009" y="1375220"/>
            <a:ext cx="3248219" cy="3231038"/>
            <a:chOff x="422596" y="2204864"/>
            <a:chExt cx="4033863" cy="4143803"/>
          </a:xfrm>
        </p:grpSpPr>
        <p:grpSp>
          <p:nvGrpSpPr>
            <p:cNvPr id="54" name="Группа 53"/>
            <p:cNvGrpSpPr/>
            <p:nvPr/>
          </p:nvGrpSpPr>
          <p:grpSpPr>
            <a:xfrm>
              <a:off x="422596" y="2204864"/>
              <a:ext cx="4033863" cy="4143803"/>
              <a:chOff x="955325" y="1556792"/>
              <a:chExt cx="4033863" cy="4143803"/>
            </a:xfrm>
          </p:grpSpPr>
          <p:grpSp>
            <p:nvGrpSpPr>
              <p:cNvPr id="56" name="Группа 55"/>
              <p:cNvGrpSpPr/>
              <p:nvPr/>
            </p:nvGrpSpPr>
            <p:grpSpPr>
              <a:xfrm>
                <a:off x="955325" y="1556792"/>
                <a:ext cx="4033863" cy="4143803"/>
                <a:chOff x="955325" y="1556792"/>
                <a:chExt cx="4033863" cy="4143803"/>
              </a:xfrm>
            </p:grpSpPr>
            <p:grpSp>
              <p:nvGrpSpPr>
                <p:cNvPr id="58" name="Группа 57"/>
                <p:cNvGrpSpPr/>
                <p:nvPr/>
              </p:nvGrpSpPr>
              <p:grpSpPr>
                <a:xfrm>
                  <a:off x="971600" y="1556792"/>
                  <a:ext cx="4017588" cy="4143803"/>
                  <a:chOff x="971600" y="1556792"/>
                  <a:chExt cx="4017588" cy="4143803"/>
                </a:xfrm>
              </p:grpSpPr>
              <p:grpSp>
                <p:nvGrpSpPr>
                  <p:cNvPr id="60" name="Группа 59"/>
                  <p:cNvGrpSpPr/>
                  <p:nvPr/>
                </p:nvGrpSpPr>
                <p:grpSpPr>
                  <a:xfrm>
                    <a:off x="971600" y="1556792"/>
                    <a:ext cx="4017588" cy="4143803"/>
                    <a:chOff x="971600" y="1556792"/>
                    <a:chExt cx="4017588" cy="4143803"/>
                  </a:xfrm>
                </p:grpSpPr>
                <p:grpSp>
                  <p:nvGrpSpPr>
                    <p:cNvPr id="62" name="Группа 61"/>
                    <p:cNvGrpSpPr/>
                    <p:nvPr/>
                  </p:nvGrpSpPr>
                  <p:grpSpPr>
                    <a:xfrm>
                      <a:off x="971600" y="1556792"/>
                      <a:ext cx="4017588" cy="4143803"/>
                      <a:chOff x="971600" y="1556792"/>
                      <a:chExt cx="4017588" cy="4143803"/>
                    </a:xfrm>
                  </p:grpSpPr>
                  <p:grpSp>
                    <p:nvGrpSpPr>
                      <p:cNvPr id="64" name="Группа 63"/>
                      <p:cNvGrpSpPr/>
                      <p:nvPr/>
                    </p:nvGrpSpPr>
                    <p:grpSpPr>
                      <a:xfrm>
                        <a:off x="971600" y="1556792"/>
                        <a:ext cx="4017588" cy="4143803"/>
                        <a:chOff x="971600" y="1556792"/>
                        <a:chExt cx="4017588" cy="4143803"/>
                      </a:xfrm>
                    </p:grpSpPr>
                    <p:grpSp>
                      <p:nvGrpSpPr>
                        <p:cNvPr id="66" name="Группа 65"/>
                        <p:cNvGrpSpPr/>
                        <p:nvPr/>
                      </p:nvGrpSpPr>
                      <p:grpSpPr>
                        <a:xfrm>
                          <a:off x="971600" y="1556792"/>
                          <a:ext cx="4017588" cy="4085214"/>
                          <a:chOff x="971600" y="1556792"/>
                          <a:chExt cx="4017588" cy="4085214"/>
                        </a:xfrm>
                      </p:grpSpPr>
                      <p:grpSp>
                        <p:nvGrpSpPr>
                          <p:cNvPr id="68" name="Группа 67"/>
                          <p:cNvGrpSpPr/>
                          <p:nvPr/>
                        </p:nvGrpSpPr>
                        <p:grpSpPr>
                          <a:xfrm>
                            <a:off x="971600" y="1556792"/>
                            <a:ext cx="4017588" cy="4085214"/>
                            <a:chOff x="971600" y="1556792"/>
                            <a:chExt cx="4017588" cy="4085214"/>
                          </a:xfrm>
                        </p:grpSpPr>
                        <p:grpSp>
                          <p:nvGrpSpPr>
                            <p:cNvPr id="70" name="Группа 69"/>
                            <p:cNvGrpSpPr/>
                            <p:nvPr/>
                          </p:nvGrpSpPr>
                          <p:grpSpPr>
                            <a:xfrm>
                              <a:off x="971600" y="1556792"/>
                              <a:ext cx="4017588" cy="4085214"/>
                              <a:chOff x="971600" y="1556792"/>
                              <a:chExt cx="4017588" cy="4085214"/>
                            </a:xfrm>
                          </p:grpSpPr>
                          <p:grpSp>
                            <p:nvGrpSpPr>
                              <p:cNvPr id="72" name="Группа 71"/>
                              <p:cNvGrpSpPr/>
                              <p:nvPr/>
                            </p:nvGrpSpPr>
                            <p:grpSpPr>
                              <a:xfrm>
                                <a:off x="971600" y="1556792"/>
                                <a:ext cx="4017588" cy="4085214"/>
                                <a:chOff x="971600" y="1556792"/>
                                <a:chExt cx="4017588" cy="4085214"/>
                              </a:xfrm>
                            </p:grpSpPr>
                            <p:grpSp>
                              <p:nvGrpSpPr>
                                <p:cNvPr id="74" name="Группа 73"/>
                                <p:cNvGrpSpPr/>
                                <p:nvPr/>
                              </p:nvGrpSpPr>
                              <p:grpSpPr>
                                <a:xfrm>
                                  <a:off x="971600" y="1556792"/>
                                  <a:ext cx="4017588" cy="4085214"/>
                                  <a:chOff x="827584" y="1526657"/>
                                  <a:chExt cx="4017588" cy="4085214"/>
                                </a:xfrm>
                              </p:grpSpPr>
                              <p:pic>
                                <p:nvPicPr>
                                  <p:cNvPr id="76" name="Picture 28" descr="оля-ля"/>
                                  <p:cNvPicPr>
                                    <a:picLocks noChangeAspect="1" noChangeArrowheads="1"/>
                                  </p:cNvPicPr>
                                  <p:nvPr/>
                                </p:nvPicPr>
                                <p:blipFill>
                                  <a:blip r:embed="rId5" cstate="email">
                                    <a:clrChange>
                                      <a:clrFrom>
                                        <a:srgbClr val="FFFEBB"/>
                                      </a:clrFrom>
                                      <a:clrTo>
                                        <a:srgbClr val="FFFEBB">
                                          <a:alpha val="0"/>
                                        </a:srgbClr>
                                      </a:clrTo>
                                    </a:clrChange>
                                  </a:blip>
                                  <a:srcRect/>
                                  <a:stretch>
                                    <a:fillRect/>
                                  </a:stretch>
                                </p:blipFill>
                                <p:spPr bwMode="auto">
                                  <a:xfrm>
                                    <a:off x="827584" y="1628800"/>
                                    <a:ext cx="4017588" cy="3983071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</p:spPr>
                              </p:pic>
                              <p:sp>
                                <p:nvSpPr>
                                  <p:cNvPr id="77" name="Прямоугольник 76"/>
                                  <p:cNvSpPr/>
                                  <p:nvPr/>
                                </p:nvSpPr>
                                <p:spPr>
                                  <a:xfrm rot="622995">
                                    <a:off x="2922523" y="1526657"/>
                                    <a:ext cx="548548" cy="923330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</p:spPr>
                                <p:txBody>
                                  <a:bodyPr wrap="none" lIns="91440" tIns="45720" rIns="91440" bIns="45720">
                                    <a:spAutoFit/>
                                    <a:scene3d>
                                      <a:camera prst="orthographicFront"/>
                                      <a:lightRig rig="soft" dir="t">
                                        <a:rot lat="0" lon="0" rev="10800000"/>
                                      </a:lightRig>
                                    </a:scene3d>
                                    <a:sp3d>
                                      <a:bevelT w="27940" h="12700"/>
                                      <a:contourClr>
                                        <a:srgbClr val="DDDDDD"/>
                                      </a:contourClr>
                                    </a:sp3d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ru-RU" sz="5400" b="1" cap="none" spc="150" dirty="0" smtClean="0">
                                        <a:ln w="11430"/>
                                        <a:solidFill>
                                          <a:srgbClr val="F8F8F8"/>
                                        </a:solidFill>
                                        <a:effectLst>
                                          <a:outerShdw blurRad="25400" algn="tl" rotWithShape="0">
                                            <a:srgbClr val="000000">
                                              <a:alpha val="43000"/>
                                            </a:srgbClr>
                                          </a:outerShdw>
                                        </a:effectLst>
                                      </a:rPr>
                                      <a:t>+</a:t>
                                    </a:r>
                                    <a:endParaRPr lang="ru-RU" sz="5400" b="1" cap="none" spc="150" dirty="0">
                                      <a:ln w="11430"/>
                                      <a:solidFill>
                                        <a:srgbClr val="F8F8F8"/>
                                      </a:solidFill>
                                      <a:effectLst>
                                        <a:outerShdw blurRad="25400" algn="tl" rotWithShape="0">
                                          <a:srgbClr val="000000">
                                            <a:alpha val="43000"/>
                                          </a:srgbClr>
                                        </a:outerShdw>
                                      </a:effectLst>
                                    </a:endParaRP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75" name="Прямоугольник 74"/>
                                <p:cNvSpPr/>
                                <p:nvPr/>
                              </p:nvSpPr>
                              <p:spPr>
                                <a:xfrm rot="2202538">
                                  <a:off x="3688188" y="2108024"/>
                                  <a:ext cx="738955" cy="749973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none" lIns="91440" tIns="45720" rIns="91440" bIns="45720">
                                  <a:sp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ru-RU" sz="3200" b="1" cap="none" spc="0" dirty="0" smtClean="0">
                                      <a:ln w="17780" cmpd="sng">
                                        <a:solidFill>
                                          <a:srgbClr val="FFFFFF"/>
                                        </a:solidFill>
                                        <a:prstDash val="solid"/>
                                        <a:miter lim="800000"/>
                                      </a:ln>
                                      <a:gradFill rotWithShape="1">
                                        <a:gsLst>
                                          <a:gs pos="0">
                                            <a:srgbClr val="000000">
                                              <a:tint val="92000"/>
                                              <a:shade val="100000"/>
                                              <a:satMod val="150000"/>
                                            </a:srgbClr>
                                          </a:gs>
                                          <a:gs pos="49000">
                                            <a:srgbClr val="000000">
                                              <a:tint val="89000"/>
                                              <a:shade val="90000"/>
                                              <a:satMod val="150000"/>
                                            </a:srgbClr>
                                          </a:gs>
                                          <a:gs pos="50000">
                                            <a:srgbClr val="000000">
                                              <a:tint val="100000"/>
                                              <a:shade val="75000"/>
                                              <a:satMod val="150000"/>
                                            </a:srgbClr>
                                          </a:gs>
                                          <a:gs pos="95000">
                                            <a:srgbClr val="000000">
                                              <a:shade val="47000"/>
                                              <a:satMod val="150000"/>
                                            </a:srgbClr>
                                          </a:gs>
                                          <a:gs pos="100000">
                                            <a:srgbClr val="000000">
                                              <a:shade val="39000"/>
                                              <a:satMod val="150000"/>
                                            </a:srgbClr>
                                          </a:gs>
                                        </a:gsLst>
                                        <a:lin ang="5400000"/>
                                      </a:gradFill>
                                      <a:effectLst>
                                        <a:outerShdw blurRad="50800" algn="tl" rotWithShape="0">
                                          <a:srgbClr val="000000"/>
                                        </a:outerShdw>
                                      </a:effectLst>
                                    </a:rPr>
                                    <a:t>50</a:t>
                                  </a:r>
                                  <a:endParaRPr lang="ru-RU" sz="3200" b="1" cap="none" spc="0" dirty="0">
                                    <a:ln w="17780" cmpd="sng">
                                      <a:solidFill>
                                        <a:srgbClr val="FFFFFF"/>
                                      </a:solidFill>
                                      <a:prstDash val="solid"/>
                                      <a:miter lim="800000"/>
                                    </a:ln>
                                    <a:gradFill rotWithShape="1">
                                      <a:gsLst>
                                        <a:gs pos="0">
                                          <a:srgbClr val="000000">
                                            <a:tint val="92000"/>
                                            <a:shade val="100000"/>
                                            <a:satMod val="150000"/>
                                          </a:srgbClr>
                                        </a:gs>
                                        <a:gs pos="49000">
                                          <a:srgbClr val="000000">
                                            <a:tint val="89000"/>
                                            <a:shade val="90000"/>
                                            <a:satMod val="150000"/>
                                          </a:srgbClr>
                                        </a:gs>
                                        <a:gs pos="50000">
                                          <a:srgbClr val="000000">
                                            <a:tint val="100000"/>
                                            <a:shade val="75000"/>
                                            <a:satMod val="150000"/>
                                          </a:srgbClr>
                                        </a:gs>
                                        <a:gs pos="95000">
                                          <a:srgbClr val="000000">
                                            <a:shade val="47000"/>
                                            <a:satMod val="150000"/>
                                          </a:srgbClr>
                                        </a:gs>
                                        <a:gs pos="100000">
                                          <a:srgbClr val="000000">
                                            <a:shade val="39000"/>
                                            <a:satMod val="150000"/>
                                          </a:srgbClr>
                                        </a:gs>
                                      </a:gsLst>
                                      <a:lin ang="5400000"/>
                                    </a:gradFill>
                                    <a:effectLst>
                                      <a:outerShdw blurRad="50800" algn="tl" rotWithShape="0">
                                        <a:srgbClr val="000000"/>
                                      </a:outerShdw>
                                    </a:effectLst>
                                  </a:endParaRPr>
                                </a:p>
                              </p:txBody>
                            </p:sp>
                          </p:grpSp>
                          <p:sp>
                            <p:nvSpPr>
                              <p:cNvPr id="73" name="Прямоугольник 72"/>
                              <p:cNvSpPr/>
                              <p:nvPr/>
                            </p:nvSpPr>
                            <p:spPr>
                              <a:xfrm rot="4922632">
                                <a:off x="4155982" y="2875544"/>
                                <a:ext cx="763132" cy="726214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none" lIns="91440" tIns="45720" rIns="91440" bIns="45720">
                                <a:spAutoFit/>
                              </a:bodyPr>
                              <a:lstStyle/>
                              <a:p>
                                <a:pPr algn="ctr"/>
                                <a:r>
                                  <a:rPr lang="ru-RU" sz="3200" cap="none" spc="0" dirty="0" smtClean="0">
                                    <a:ln w="18415" cmpd="sng">
                                      <a:solidFill>
                                        <a:srgbClr val="FFFFFF"/>
                                      </a:solidFill>
                                      <a:prstDash val="solid"/>
                                    </a:ln>
                                    <a:solidFill>
                                      <a:srgbClr val="FFFFFF"/>
                                    </a:solidFill>
                                    <a:effectLst>
                                      <a:outerShdw blurRad="63500" dir="3600000" algn="tl" rotWithShape="0">
                                        <a:srgbClr val="000000">
                                          <a:alpha val="70000"/>
                                        </a:srgbClr>
                                      </a:outerShdw>
                                    </a:effectLst>
                                  </a:rPr>
                                  <a:t>х2</a:t>
                                </a:r>
                                <a:endParaRPr lang="ru-RU" sz="3200" cap="none" spc="0" dirty="0">
                                  <a:ln w="18415" cmpd="sng">
                                    <a:solidFill>
                                      <a:srgbClr val="FFFFFF"/>
                                    </a:solidFill>
                                    <a:prstDash val="solid"/>
                                  </a:ln>
                                  <a:solidFill>
                                    <a:srgbClr val="FFFFFF"/>
                                  </a:solidFill>
                                  <a:effectLst>
                                    <a:outerShdw blurRad="63500" dir="3600000" algn="tl" rotWithShape="0">
                                      <a:srgbClr val="000000">
                                        <a:alpha val="70000"/>
                                      </a:srgbClr>
                                    </a:outerShdw>
                                  </a:effectLst>
                                </a:endParaRPr>
                              </a:p>
                            </p:txBody>
                          </p:sp>
                        </p:grpSp>
                        <p:sp>
                          <p:nvSpPr>
                            <p:cNvPr id="71" name="Прямоугольник 70"/>
                            <p:cNvSpPr/>
                            <p:nvPr/>
                          </p:nvSpPr>
                          <p:spPr>
                            <a:xfrm rot="6308384">
                              <a:off x="4094321" y="3767489"/>
                              <a:ext cx="1026280" cy="726214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none" lIns="91440" tIns="45720" rIns="91440" bIns="4572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ru-RU" sz="3200" b="1" cap="none" spc="0" dirty="0" smtClean="0">
                                  <a:ln w="17780" cmpd="sng">
                                    <a:solidFill>
                                      <a:srgbClr val="FFFFFF"/>
                                    </a:solidFill>
                                    <a:prstDash val="solid"/>
                                    <a:miter lim="800000"/>
                                  </a:ln>
                                  <a:gradFill rotWithShape="1">
                                    <a:gsLst>
                                      <a:gs pos="0">
                                        <a:srgbClr val="000000">
                                          <a:tint val="92000"/>
                                          <a:shade val="100000"/>
                                          <a:satMod val="150000"/>
                                        </a:srgbClr>
                                      </a:gs>
                                      <a:gs pos="49000">
                                        <a:srgbClr val="000000">
                                          <a:tint val="89000"/>
                                          <a:shade val="90000"/>
                                          <a:satMod val="150000"/>
                                        </a:srgbClr>
                                      </a:gs>
                                      <a:gs pos="50000">
                                        <a:srgbClr val="000000">
                                          <a:tint val="100000"/>
                                          <a:shade val="75000"/>
                                          <a:satMod val="150000"/>
                                        </a:srgbClr>
                                      </a:gs>
                                      <a:gs pos="95000">
                                        <a:srgbClr val="000000">
                                          <a:shade val="47000"/>
                                          <a:satMod val="150000"/>
                                        </a:srgbClr>
                                      </a:gs>
                                      <a:gs pos="100000">
                                        <a:srgbClr val="000000">
                                          <a:shade val="39000"/>
                                          <a:satMod val="150000"/>
                                        </a:srgb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50800" algn="tl" rotWithShape="0">
                                      <a:srgbClr val="000000"/>
                                    </a:outerShdw>
                                  </a:effectLst>
                                </a:rPr>
                                <a:t>100</a:t>
                              </a:r>
                              <a:endParaRPr lang="ru-RU" sz="3200" b="1" cap="none" spc="0" dirty="0">
                                <a:ln w="17780" cmpd="sng">
                                  <a:solidFill>
                                    <a:srgbClr val="FFFFFF"/>
                                  </a:solidFill>
                                  <a:prstDash val="solid"/>
                                  <a:miter lim="800000"/>
                                </a:ln>
                                <a:gradFill rotWithShape="1">
                                  <a:gsLst>
                                    <a:gs pos="0">
                                      <a:srgbClr val="000000">
                                        <a:tint val="92000"/>
                                        <a:shade val="100000"/>
                                        <a:satMod val="150000"/>
                                      </a:srgbClr>
                                    </a:gs>
                                    <a:gs pos="49000">
                                      <a:srgbClr val="000000">
                                        <a:tint val="89000"/>
                                        <a:shade val="90000"/>
                                        <a:satMod val="150000"/>
                                      </a:srgbClr>
                                    </a:gs>
                                    <a:gs pos="50000">
                                      <a:srgbClr val="000000">
                                        <a:tint val="100000"/>
                                        <a:shade val="75000"/>
                                        <a:satMod val="150000"/>
                                      </a:srgbClr>
                                    </a:gs>
                                    <a:gs pos="95000">
                                      <a:srgbClr val="000000">
                                        <a:shade val="47000"/>
                                        <a:satMod val="150000"/>
                                      </a:srgbClr>
                                    </a:gs>
                                    <a:gs pos="100000">
                                      <a:srgbClr val="000000">
                                        <a:shade val="39000"/>
                                        <a:satMod val="150000"/>
                                      </a:srgbClr>
                                    </a:gs>
                                  </a:gsLst>
                                  <a:lin ang="5400000"/>
                                </a:gradFill>
                                <a:effectLst>
                                  <a:outerShdw blurRad="50800" algn="tl" rotWithShape="0">
                                    <a:srgbClr val="000000"/>
                                  </a:outerShdw>
                                </a:effectLst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69" name="Прямоугольник 68"/>
                          <p:cNvSpPr/>
                          <p:nvPr/>
                        </p:nvSpPr>
                        <p:spPr>
                          <a:xfrm rot="8136348">
                            <a:off x="3668832" y="4611948"/>
                            <a:ext cx="1067425" cy="592085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lIns="91440" tIns="45720" rIns="91440" bIns="45720">
                            <a:spAutoFit/>
                          </a:bodyPr>
                          <a:lstStyle/>
                          <a:p>
                            <a:pPr algn="ctr"/>
                            <a:r>
                              <a:rPr lang="ru-RU" sz="2400" b="0" cap="none" spc="0" dirty="0" smtClean="0">
                                <a:ln w="18415" cmpd="sng">
                                  <a:solidFill>
                                    <a:srgbClr val="FFFFFF"/>
                                  </a:solidFill>
                                  <a:prstDash val="solid"/>
                                </a:ln>
                                <a:solidFill>
                                  <a:srgbClr val="FFFFFF"/>
                                </a:solidFill>
                                <a:effectLst>
                                  <a:outerShdw blurRad="63500" dir="3600000" algn="tl" rotWithShape="0">
                                    <a:srgbClr val="000000">
                                      <a:alpha val="70000"/>
                                    </a:srgbClr>
                                  </a:outerShdw>
                                </a:effectLst>
                              </a:rPr>
                              <a:t>шанс</a:t>
                            </a:r>
                            <a:endParaRPr lang="ru-RU" sz="2400" b="0" cap="none" spc="0" dirty="0">
                              <a:ln w="18415" cmpd="sng">
                                <a:solidFill>
                                  <a:srgbClr val="FFFFFF"/>
                                </a:solidFill>
                                <a:prstDash val="solid"/>
                              </a:ln>
                              <a:solidFill>
                                <a:srgbClr val="FFFFFF"/>
                              </a:solidFill>
                              <a:effectLst>
                                <a:outerShdw blurRad="63500" dir="3600000" algn="tl" rotWithShape="0">
                                  <a:srgbClr val="000000">
                                    <a:alpha val="70000"/>
                                  </a:srgbClr>
                                </a:outerShdw>
                              </a:effectLst>
                            </a:endParaRPr>
                          </a:p>
                        </p:txBody>
                      </p:sp>
                    </p:grpSp>
                    <p:sp>
                      <p:nvSpPr>
                        <p:cNvPr id="67" name="Прямоугольник 66"/>
                        <p:cNvSpPr/>
                        <p:nvPr/>
                      </p:nvSpPr>
                      <p:spPr>
                        <a:xfrm rot="9991816">
                          <a:off x="2897977" y="4950622"/>
                          <a:ext cx="993767" cy="749973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lIns="91440" tIns="45720" rIns="91440" bIns="45720">
                          <a:spAutoFit/>
                        </a:bodyPr>
                        <a:lstStyle/>
                        <a:p>
                          <a:pPr algn="ctr"/>
                          <a:r>
                            <a:rPr lang="ru-RU" sz="3200" b="1" cap="none" spc="0" dirty="0" smtClean="0">
                              <a:ln w="17780" cmpd="sng">
                                <a:solidFill>
                                  <a:srgbClr val="FFFFFF"/>
                                </a:solidFill>
                                <a:prstDash val="solid"/>
                                <a:miter lim="800000"/>
                              </a:ln>
                              <a:gradFill rotWithShape="1">
                                <a:gsLst>
                                  <a:gs pos="0">
                                    <a:srgbClr val="000000">
                                      <a:tint val="92000"/>
                                      <a:shade val="100000"/>
                                      <a:satMod val="150000"/>
                                    </a:srgbClr>
                                  </a:gs>
                                  <a:gs pos="49000">
                                    <a:srgbClr val="000000">
                                      <a:tint val="89000"/>
                                      <a:shade val="90000"/>
                                      <a:satMod val="150000"/>
                                    </a:srgbClr>
                                  </a:gs>
                                  <a:gs pos="50000">
                                    <a:srgbClr val="000000">
                                      <a:tint val="100000"/>
                                      <a:shade val="75000"/>
                                      <a:satMod val="150000"/>
                                    </a:srgbClr>
                                  </a:gs>
                                  <a:gs pos="95000">
                                    <a:srgbClr val="000000">
                                      <a:shade val="47000"/>
                                      <a:satMod val="150000"/>
                                    </a:srgbClr>
                                  </a:gs>
                                  <a:gs pos="100000">
                                    <a:srgbClr val="000000">
                                      <a:shade val="39000"/>
                                      <a:satMod val="150000"/>
                                    </a:srgb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algn="tl" rotWithShape="0">
                                  <a:srgbClr val="000000"/>
                                </a:outerShdw>
                              </a:effectLst>
                            </a:rPr>
                            <a:t>150</a:t>
                          </a:r>
                          <a:endParaRPr lang="ru-RU" sz="3200" b="1" cap="none" spc="0" dirty="0">
                            <a:ln w="17780" cmpd="sng">
                              <a:solidFill>
                                <a:srgbClr val="FFFFFF"/>
                              </a:solidFill>
                              <a:prstDash val="solid"/>
                              <a:miter lim="800000"/>
                            </a:ln>
                            <a:gradFill rotWithShape="1">
                              <a:gsLst>
                                <a:gs pos="0">
                                  <a:srgbClr val="000000">
                                    <a:tint val="92000"/>
                                    <a:shade val="100000"/>
                                    <a:satMod val="150000"/>
                                  </a:srgbClr>
                                </a:gs>
                                <a:gs pos="49000">
                                  <a:srgbClr val="000000">
                                    <a:tint val="89000"/>
                                    <a:shade val="90000"/>
                                    <a:satMod val="150000"/>
                                  </a:srgbClr>
                                </a:gs>
                                <a:gs pos="50000">
                                  <a:srgbClr val="000000">
                                    <a:tint val="100000"/>
                                    <a:shade val="75000"/>
                                    <a:satMod val="150000"/>
                                  </a:srgbClr>
                                </a:gs>
                                <a:gs pos="95000">
                                  <a:srgbClr val="000000">
                                    <a:shade val="47000"/>
                                    <a:satMod val="150000"/>
                                  </a:srgbClr>
                                </a:gs>
                                <a:gs pos="100000">
                                  <a:srgbClr val="000000">
                                    <a:shade val="39000"/>
                                    <a:satMod val="150000"/>
                                  </a:srgbClr>
                                </a:gs>
                              </a:gsLst>
                              <a:lin ang="5400000"/>
                            </a:gradFill>
                            <a:effectLst>
                              <a:outerShdw blurRad="50800" algn="tl" rotWithShape="0">
                                <a:srgbClr val="000000"/>
                              </a:outerShdw>
                            </a:effectLst>
                          </a:endParaRPr>
                        </a:p>
                      </p:txBody>
                    </p:sp>
                  </p:grpSp>
                  <p:sp>
                    <p:nvSpPr>
                      <p:cNvPr id="65" name="Прямоугольник 64"/>
                      <p:cNvSpPr/>
                      <p:nvPr/>
                    </p:nvSpPr>
                    <p:spPr>
                      <a:xfrm rot="11752548">
                        <a:off x="1951319" y="4933486"/>
                        <a:ext cx="993767" cy="749973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lIns="91440" tIns="45720" rIns="91440" bIns="45720">
                        <a:spAutoFit/>
                      </a:bodyPr>
                      <a:lstStyle/>
                      <a:p>
                        <a:pPr algn="ctr"/>
                        <a:r>
                          <a:rPr lang="ru-RU" sz="3200" b="0" cap="none" spc="0" dirty="0" smtClean="0">
                            <a:ln w="18415" cmpd="sng">
                              <a:solidFill>
                                <a:srgbClr val="FFFFFF"/>
                              </a:solidFill>
                              <a:prstDash val="solid"/>
                            </a:ln>
                            <a:solidFill>
                              <a:srgbClr val="FFFFFF"/>
                            </a:solidFill>
                            <a:effectLst>
                              <a:outerShdw blurRad="63500" dir="3600000" algn="tl" rotWithShape="0">
                                <a:srgbClr val="000000">
                                  <a:alpha val="70000"/>
                                </a:srgbClr>
                              </a:outerShdw>
                            </a:effectLst>
                          </a:rPr>
                          <a:t>200</a:t>
                        </a:r>
                        <a:endParaRPr lang="ru-RU" sz="3200" b="0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endParaRPr>
                      </a:p>
                    </p:txBody>
                  </p:sp>
                </p:grpSp>
                <p:sp>
                  <p:nvSpPr>
                    <p:cNvPr id="63" name="Прямоугольник 62"/>
                    <p:cNvSpPr/>
                    <p:nvPr/>
                  </p:nvSpPr>
                  <p:spPr>
                    <a:xfrm rot="17501029">
                      <a:off x="752495" y="2951406"/>
                      <a:ext cx="1061358" cy="573328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91440" tIns="45720" rIns="91440" bIns="45720">
                      <a:spAutoFit/>
                    </a:bodyPr>
                    <a:lstStyle/>
                    <a:p>
                      <a:pPr algn="ctr"/>
                      <a:r>
                        <a:rPr lang="ru-RU" sz="24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</a:rPr>
                        <a:t>приз</a:t>
                      </a:r>
                      <a:endParaRPr lang="ru-RU" sz="24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</a:endParaRPr>
                    </a:p>
                  </p:txBody>
                </p:sp>
              </p:grpSp>
              <p:cxnSp>
                <p:nvCxnSpPr>
                  <p:cNvPr id="61" name="Прямая со стрелкой 60"/>
                  <p:cNvCxnSpPr/>
                  <p:nvPr/>
                </p:nvCxnSpPr>
                <p:spPr>
                  <a:xfrm flipH="1" flipV="1">
                    <a:off x="1475656" y="4581128"/>
                    <a:ext cx="360040" cy="360040"/>
                  </a:xfrm>
                  <a:prstGeom prst="straightConnector1">
                    <a:avLst/>
                  </a:prstGeom>
                  <a:ln w="57150"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59" name="Прямоугольник 58"/>
                <p:cNvSpPr/>
                <p:nvPr/>
              </p:nvSpPr>
              <p:spPr>
                <a:xfrm rot="15408026">
                  <a:off x="805292" y="3744308"/>
                  <a:ext cx="1026280" cy="726214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ctr"/>
                  <a:r>
                    <a:rPr lang="ru-RU" sz="3200" b="0" cap="none" spc="0" dirty="0" smtClean="0">
                      <a:ln w="18415" cmpd="sng">
                        <a:solidFill>
                          <a:srgbClr val="FFFFFF"/>
                        </a:solidFill>
                        <a:prstDash val="solid"/>
                      </a:ln>
                      <a:solidFill>
                        <a:srgbClr val="FFFFFF"/>
                      </a:solidFill>
                      <a:effectLst>
                        <a:outerShdw blurRad="63500" dir="3600000" algn="tl" rotWithShape="0">
                          <a:srgbClr val="000000">
                            <a:alpha val="70000"/>
                          </a:srgbClr>
                        </a:outerShdw>
                      </a:effectLst>
                    </a:rPr>
                    <a:t>250</a:t>
                  </a:r>
                  <a:endParaRPr lang="ru-RU" sz="3200" b="0" cap="none" spc="0" dirty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endParaRPr>
                </a:p>
              </p:txBody>
            </p:sp>
          </p:grpSp>
          <p:sp>
            <p:nvSpPr>
              <p:cNvPr id="57" name="Прямоугольник 56"/>
              <p:cNvSpPr/>
              <p:nvPr/>
            </p:nvSpPr>
            <p:spPr>
              <a:xfrm rot="18986304">
                <a:off x="1211821" y="2058386"/>
                <a:ext cx="993767" cy="749973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ru-RU" sz="3200" b="0" cap="none" spc="0" dirty="0" smtClean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rPr>
                  <a:t>300</a:t>
                </a:r>
                <a:endParaRPr lang="ru-RU" sz="3200" b="0" cap="none" spc="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55" name="Прямоугольник 54"/>
            <p:cNvSpPr/>
            <p:nvPr/>
          </p:nvSpPr>
          <p:spPr>
            <a:xfrm rot="20933116">
              <a:off x="1705156" y="2270071"/>
              <a:ext cx="565762" cy="749973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3200" b="1" cap="none" spc="0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Б</a:t>
              </a:r>
              <a:endParaRPr lang="ru-RU" sz="32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endParaRPr>
            </a:p>
          </p:txBody>
        </p:sp>
      </p:grpSp>
      <p:grpSp>
        <p:nvGrpSpPr>
          <p:cNvPr id="78" name="Группа 77"/>
          <p:cNvGrpSpPr/>
          <p:nvPr/>
        </p:nvGrpSpPr>
        <p:grpSpPr>
          <a:xfrm rot="14525451">
            <a:off x="1465087" y="2079388"/>
            <a:ext cx="1260676" cy="693202"/>
            <a:chOff x="2543175" y="3789040"/>
            <a:chExt cx="1819058" cy="996201"/>
          </a:xfrm>
          <a:solidFill>
            <a:srgbClr val="1F1F99"/>
          </a:solidFill>
        </p:grpSpPr>
        <p:sp>
          <p:nvSpPr>
            <p:cNvPr id="79" name="Стрелка вниз 78"/>
            <p:cNvSpPr/>
            <p:nvPr/>
          </p:nvSpPr>
          <p:spPr>
            <a:xfrm rot="18853060">
              <a:off x="3322739" y="3745748"/>
              <a:ext cx="259929" cy="1819058"/>
            </a:xfrm>
            <a:prstGeom prst="downArrow">
              <a:avLst>
                <a:gd name="adj1" fmla="val 50000"/>
                <a:gd name="adj2" fmla="val 215942"/>
              </a:avLst>
            </a:prstGeom>
            <a:grp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n>
                  <a:solidFill>
                    <a:srgbClr val="00B050"/>
                  </a:solidFill>
                </a:ln>
              </a:endParaRPr>
            </a:p>
          </p:txBody>
        </p:sp>
        <p:sp>
          <p:nvSpPr>
            <p:cNvPr id="80" name="Овал 79"/>
            <p:cNvSpPr/>
            <p:nvPr/>
          </p:nvSpPr>
          <p:spPr>
            <a:xfrm>
              <a:off x="2555776" y="3789040"/>
              <a:ext cx="360040" cy="360040"/>
            </a:xfrm>
            <a:prstGeom prst="ellipse">
              <a:avLst/>
            </a:prstGeom>
            <a:grp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546347419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3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2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1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0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9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1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8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00"/>
                            </p:stCondLst>
                            <p:childTnLst>
                              <p:par>
                                <p:cTn id="120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0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500"/>
                            </p:stCondLst>
                            <p:childTnLst>
                              <p:par>
                                <p:cTn id="132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500"/>
                            </p:stCondLst>
                            <p:childTnLst>
                              <p:par>
                                <p:cTn id="141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>
                      <p:stCondLst>
                        <p:cond delay="0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8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500"/>
                            </p:stCondLst>
                            <p:childTnLst>
                              <p:par>
                                <p:cTn id="150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5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61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2" fill="hold">
                      <p:stCondLst>
                        <p:cond delay="0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6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500"/>
                            </p:stCondLst>
                            <p:childTnLst>
                              <p:par>
                                <p:cTn id="168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5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500"/>
                            </p:stCondLst>
                            <p:childTnLst>
                              <p:par>
                                <p:cTn id="177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79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0" fill="hold">
                      <p:stCondLst>
                        <p:cond delay="0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4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500"/>
                            </p:stCondLst>
                            <p:childTnLst>
                              <p:par>
                                <p:cTn id="186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8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9" fill="hold">
                      <p:stCondLst>
                        <p:cond delay="0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" dur="5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3" dur="2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500"/>
                            </p:stCondLst>
                            <p:childTnLst>
                              <p:par>
                                <p:cTn id="195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9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8" fill="hold">
                      <p:stCondLst>
                        <p:cond delay="0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2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500"/>
                            </p:stCondLst>
                            <p:childTnLst>
                              <p:par>
                                <p:cTn id="204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0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7" fill="hold">
                      <p:stCondLst>
                        <p:cond delay="0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1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500"/>
                            </p:stCondLst>
                            <p:childTnLst>
                              <p:par>
                                <p:cTn id="213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15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6" fill="hold">
                      <p:stCondLst>
                        <p:cond delay="0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0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2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24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5" fill="hold">
                      <p:stCondLst>
                        <p:cond delay="0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9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>
                            <p:stCondLst>
                              <p:cond delay="500"/>
                            </p:stCondLst>
                            <p:childTnLst>
                              <p:par>
                                <p:cTn id="231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233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4" fill="hold">
                      <p:stCondLst>
                        <p:cond delay="0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7" dur="5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8" dur="2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500"/>
                            </p:stCondLst>
                            <p:childTnLst>
                              <p:par>
                                <p:cTn id="240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4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3" fill="hold">
                      <p:stCondLst>
                        <p:cond delay="0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6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7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>
                            <p:stCondLst>
                              <p:cond delay="500"/>
                            </p:stCondLst>
                            <p:childTnLst>
                              <p:par>
                                <p:cTn id="249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51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2" fill="hold">
                      <p:stCondLst>
                        <p:cond delay="0"/>
                      </p:stCondLst>
                      <p:childTnLst>
                        <p:par>
                          <p:cTn id="253" fill="hold">
                            <p:stCondLst>
                              <p:cond delay="0"/>
                            </p:stCondLst>
                            <p:childTnLst>
                              <p:par>
                                <p:cTn id="25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5" dur="5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6" dur="25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7" fill="hold">
                            <p:stCondLst>
                              <p:cond delay="500"/>
                            </p:stCondLst>
                            <p:childTnLst>
                              <p:par>
                                <p:cTn id="258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60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1" fill="hold">
                      <p:stCondLst>
                        <p:cond delay="0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4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5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6" fill="hold">
                            <p:stCondLst>
                              <p:cond delay="500"/>
                            </p:stCondLst>
                            <p:childTnLst>
                              <p:par>
                                <p:cTn id="267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269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0" fill="hold">
                      <p:stCondLst>
                        <p:cond delay="0"/>
                      </p:stCondLst>
                      <p:childTnLst>
                        <p:par>
                          <p:cTn id="271" fill="hold">
                            <p:stCondLst>
                              <p:cond delay="0"/>
                            </p:stCondLst>
                            <p:childTnLst>
                              <p:par>
                                <p:cTn id="27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3" dur="5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4" dur="25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5" fill="hold">
                            <p:stCondLst>
                              <p:cond delay="500"/>
                            </p:stCondLst>
                            <p:childTnLst>
                              <p:par>
                                <p:cTn id="276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27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9" fill="hold">
                      <p:stCondLst>
                        <p:cond delay="0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2" dur="500" tmFilter="0, 0; .2, .5; .8, .5; 1, 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3" dur="250" autoRev="1" fill="hold"/>
                                        <p:tgtEl>
                                          <p:spTgt spid="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4" fill="hold">
                            <p:stCondLst>
                              <p:cond delay="500"/>
                            </p:stCondLst>
                            <p:childTnLst>
                              <p:par>
                                <p:cTn id="285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28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8" fill="hold">
                      <p:stCondLst>
                        <p:cond delay="0"/>
                      </p:stCondLst>
                      <p:childTnLst>
                        <p:par>
                          <p:cTn id="289" fill="hold">
                            <p:stCondLst>
                              <p:cond delay="0"/>
                            </p:stCondLst>
                            <p:childTnLst>
                              <p:par>
                                <p:cTn id="29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1" dur="5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2" dur="25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500"/>
                            </p:stCondLst>
                            <p:childTnLst>
                              <p:par>
                                <p:cTn id="294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5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9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7" fill="hold">
                      <p:stCondLst>
                        <p:cond delay="0"/>
                      </p:stCondLst>
                      <p:childTnLst>
                        <p:par>
                          <p:cTn id="298" fill="hold">
                            <p:stCondLst>
                              <p:cond delay="0"/>
                            </p:stCondLst>
                            <p:childTnLst>
                              <p:par>
                                <p:cTn id="29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0" dur="500" tmFilter="0, 0; .2, .5; .8, .5; 1, 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1" dur="250" autoRev="1" fill="hold"/>
                                        <p:tgtEl>
                                          <p:spTgt spid="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2" fill="hold">
                            <p:stCondLst>
                              <p:cond delay="500"/>
                            </p:stCondLst>
                            <p:childTnLst>
                              <p:par>
                                <p:cTn id="303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4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305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6" fill="hold">
                      <p:stCondLst>
                        <p:cond delay="0"/>
                      </p:stCondLst>
                      <p:childTnLst>
                        <p:par>
                          <p:cTn id="307" fill="hold">
                            <p:stCondLst>
                              <p:cond delay="0"/>
                            </p:stCondLst>
                            <p:childTnLst>
                              <p:par>
                                <p:cTn id="30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500" tmFilter="0, 0; .2, .5; .8, .5; 1, 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0" dur="250" autoRev="1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1" fill="hold">
                            <p:stCondLst>
                              <p:cond delay="500"/>
                            </p:stCondLst>
                            <p:childTnLst>
                              <p:par>
                                <p:cTn id="312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3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314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5" fill="hold">
                      <p:stCondLst>
                        <p:cond delay="0"/>
                      </p:stCondLst>
                      <p:childTnLst>
                        <p:par>
                          <p:cTn id="316" fill="hold">
                            <p:stCondLst>
                              <p:cond delay="0"/>
                            </p:stCondLst>
                            <p:childTnLst>
                              <p:par>
                                <p:cTn id="3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323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4" fill="hold">
                      <p:stCondLst>
                        <p:cond delay="0"/>
                      </p:stCondLst>
                      <p:childTnLst>
                        <p:par>
                          <p:cTn id="325" fill="hold">
                            <p:stCondLst>
                              <p:cond delay="0"/>
                            </p:stCondLst>
                            <p:childTnLst>
                              <p:par>
                                <p:cTn id="32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27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8" fill="hold">
                      <p:stCondLst>
                        <p:cond delay="indefinite"/>
                      </p:stCondLst>
                      <p:childTnLst>
                        <p:par>
                          <p:cTn id="329" fill="hold">
                            <p:stCondLst>
                              <p:cond delay="0"/>
                            </p:stCondLst>
                            <p:childTnLst>
                              <p:par>
                                <p:cTn id="33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331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2" fill="hold">
                      <p:stCondLst>
                        <p:cond delay="indefinite"/>
                      </p:stCondLst>
                      <p:childTnLst>
                        <p:par>
                          <p:cTn id="333" fill="hold">
                            <p:stCondLst>
                              <p:cond delay="0"/>
                            </p:stCondLst>
                            <p:childTnLst>
                              <p:par>
                                <p:cTn id="33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0">
                                      <p:cBhvr>
                                        <p:cTn id="335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6" fill="hold">
                      <p:stCondLst>
                        <p:cond delay="indefinite"/>
                      </p:stCondLst>
                      <p:childTnLst>
                        <p:par>
                          <p:cTn id="337" fill="hold">
                            <p:stCondLst>
                              <p:cond delay="0"/>
                            </p:stCondLst>
                            <p:childTnLst>
                              <p:par>
                                <p:cTn id="33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8700000">
                                      <p:cBhvr>
                                        <p:cTn id="339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0" fill="hold">
                      <p:stCondLst>
                        <p:cond delay="indefinite"/>
                      </p:stCondLst>
                      <p:childTnLst>
                        <p:par>
                          <p:cTn id="341" fill="hold">
                            <p:stCondLst>
                              <p:cond delay="0"/>
                            </p:stCondLst>
                            <p:childTnLst>
                              <p:par>
                                <p:cTn id="34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3400000">
                                      <p:cBhvr>
                                        <p:cTn id="343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4" fill="hold">
                      <p:stCondLst>
                        <p:cond delay="indefinite"/>
                      </p:stCondLst>
                      <p:childTnLst>
                        <p:par>
                          <p:cTn id="345" fill="hold">
                            <p:stCondLst>
                              <p:cond delay="0"/>
                            </p:stCondLst>
                            <p:childTnLst>
                              <p:par>
                                <p:cTn id="34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0">
                                      <p:cBhvr>
                                        <p:cTn id="347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8" fill="hold">
                      <p:stCondLst>
                        <p:cond delay="indefinite"/>
                      </p:stCondLst>
                      <p:childTnLst>
                        <p:par>
                          <p:cTn id="349" fill="hold">
                            <p:stCondLst>
                              <p:cond delay="0"/>
                            </p:stCondLst>
                            <p:childTnLst>
                              <p:par>
                                <p:cTn id="35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0">
                                      <p:cBhvr>
                                        <p:cTn id="351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2" fill="hold">
                      <p:stCondLst>
                        <p:cond delay="indefinite"/>
                      </p:stCondLst>
                      <p:childTnLst>
                        <p:par>
                          <p:cTn id="353" fill="hold">
                            <p:stCondLst>
                              <p:cond delay="0"/>
                            </p:stCondLst>
                            <p:childTnLst>
                              <p:par>
                                <p:cTn id="35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55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6" fill="hold">
                      <p:stCondLst>
                        <p:cond delay="indefinite"/>
                      </p:stCondLst>
                      <p:childTnLst>
                        <p:par>
                          <p:cTn id="357" fill="hold">
                            <p:stCondLst>
                              <p:cond delay="0"/>
                            </p:stCondLst>
                            <p:childTnLst>
                              <p:par>
                                <p:cTn id="35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0">
                                      <p:cBhvr>
                                        <p:cTn id="359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0" fill="hold">
                      <p:stCondLst>
                        <p:cond delay="indefinite"/>
                      </p:stCondLst>
                      <p:childTnLst>
                        <p:par>
                          <p:cTn id="361" fill="hold">
                            <p:stCondLst>
                              <p:cond delay="0"/>
                            </p:stCondLst>
                            <p:childTnLst>
                              <p:par>
                                <p:cTn id="36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7000000">
                                      <p:cBhvr>
                                        <p:cTn id="363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4" fill="hold">
                      <p:stCondLst>
                        <p:cond delay="indefinite"/>
                      </p:stCondLst>
                      <p:childTnLst>
                        <p:par>
                          <p:cTn id="365" fill="hold">
                            <p:stCondLst>
                              <p:cond delay="0"/>
                            </p:stCondLst>
                            <p:childTnLst>
                              <p:par>
                                <p:cTn id="36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0">
                                      <p:cBhvr>
                                        <p:cTn id="367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8" fill="hold">
                      <p:stCondLst>
                        <p:cond delay="indefinite"/>
                      </p:stCondLst>
                      <p:childTnLst>
                        <p:par>
                          <p:cTn id="369" fill="hold">
                            <p:stCondLst>
                              <p:cond delay="0"/>
                            </p:stCondLst>
                            <p:childTnLst>
                              <p:par>
                                <p:cTn id="37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71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2" fill="hold">
                      <p:stCondLst>
                        <p:cond delay="indefinite"/>
                      </p:stCondLst>
                      <p:childTnLst>
                        <p:par>
                          <p:cTn id="373" fill="hold">
                            <p:stCondLst>
                              <p:cond delay="0"/>
                            </p:stCondLst>
                            <p:childTnLst>
                              <p:par>
                                <p:cTn id="37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6200000">
                                      <p:cBhvr>
                                        <p:cTn id="375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6" fill="hold">
                      <p:stCondLst>
                        <p:cond delay="indefinite"/>
                      </p:stCondLst>
                      <p:childTnLst>
                        <p:par>
                          <p:cTn id="377" fill="hold">
                            <p:stCondLst>
                              <p:cond delay="0"/>
                            </p:stCondLst>
                            <p:childTnLst>
                              <p:par>
                                <p:cTn id="37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3620000">
                                      <p:cBhvr>
                                        <p:cTn id="379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0" fill="hold">
                      <p:stCondLst>
                        <p:cond delay="indefinite"/>
                      </p:stCondLst>
                      <p:childTnLst>
                        <p:par>
                          <p:cTn id="381" fill="hold">
                            <p:stCondLst>
                              <p:cond delay="0"/>
                            </p:stCondLst>
                            <p:childTnLst>
                              <p:par>
                                <p:cTn id="38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9360000">
                                      <p:cBhvr>
                                        <p:cTn id="383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4" fill="hold">
                      <p:stCondLst>
                        <p:cond delay="indefinite"/>
                      </p:stCondLst>
                      <p:childTnLst>
                        <p:par>
                          <p:cTn id="385" fill="hold">
                            <p:stCondLst>
                              <p:cond delay="0"/>
                            </p:stCondLst>
                            <p:childTnLst>
                              <p:par>
                                <p:cTn id="38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8400000">
                                      <p:cBhvr>
                                        <p:cTn id="387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8" fill="hold">
                      <p:stCondLst>
                        <p:cond delay="indefinite"/>
                      </p:stCondLst>
                      <p:childTnLst>
                        <p:par>
                          <p:cTn id="389" fill="hold">
                            <p:stCondLst>
                              <p:cond delay="0"/>
                            </p:stCondLst>
                            <p:childTnLst>
                              <p:par>
                                <p:cTn id="39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3700000">
                                      <p:cBhvr>
                                        <p:cTn id="391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</p:childTnLst>
        </p:cTn>
      </p:par>
    </p:tnLst>
    <p:bldLst>
      <p:bldP spid="83" grpId="0" animBg="1"/>
      <p:bldP spid="13" grpId="0" animBg="1"/>
      <p:bldP spid="13" grpId="1" animBg="1"/>
      <p:bldP spid="10" grpId="0" animBg="1"/>
      <p:bldP spid="10" grpId="1" animBg="1"/>
      <p:bldP spid="4" grpId="0" animBg="1"/>
      <p:bldP spid="4" grpId="1" animBg="1"/>
      <p:bldP spid="12" grpId="0" animBg="1"/>
      <p:bldP spid="12" grpId="1" animBg="1"/>
      <p:bldP spid="5" grpId="0" animBg="1"/>
      <p:bldP spid="5" grpId="1" animBg="1"/>
      <p:bldP spid="6" grpId="0" animBg="1"/>
      <p:bldP spid="6" grpId="1" animBg="1"/>
      <p:bldP spid="8" grpId="0" animBg="1"/>
      <p:bldP spid="8" grpId="1" animBg="1"/>
      <p:bldP spid="9" grpId="0" animBg="1"/>
      <p:bldP spid="9" grpId="1" animBg="1"/>
      <p:bldP spid="7" grpId="0" animBg="1"/>
      <p:bldP spid="7" grpId="1" animBg="1"/>
      <p:bldP spid="11" grpId="0" animBg="1"/>
      <p:bldP spid="11" grpId="1" animBg="1"/>
      <p:bldP spid="17" grpId="0" animBg="1"/>
      <p:bldP spid="17" grpId="1" animBg="1"/>
      <p:bldP spid="14" grpId="0" animBg="1"/>
      <p:bldP spid="14" grpId="1" animBg="1"/>
      <p:bldP spid="16" grpId="0" animBg="1"/>
      <p:bldP spid="16" grpId="1" animBg="1"/>
      <p:bldP spid="15" grpId="0" animBg="1"/>
      <p:bldP spid="15" grpId="1" animBg="1"/>
      <p:bldP spid="18" grpId="0" animBg="1"/>
      <p:bldP spid="18" grpId="1" animBg="1"/>
      <p:bldP spid="20" grpId="0" animBg="1"/>
      <p:bldP spid="20" grpId="1" animBg="1"/>
      <p:bldP spid="19" grpId="0" animBg="1"/>
      <p:bldP spid="19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3" grpId="0" animBg="1"/>
      <p:bldP spid="23" grpId="1" animBg="1"/>
      <p:bldP spid="22" grpId="0" animBg="1"/>
      <p:bldP spid="22" grpId="1" animBg="1"/>
      <p:bldP spid="21" grpId="0" animBg="1"/>
      <p:bldP spid="21" grpId="1" animBg="1"/>
      <p:bldP spid="28" grpId="0" animBg="1"/>
      <p:bldP spid="28" grpId="1" animBg="1"/>
      <p:bldP spid="27" grpId="0" animBg="1"/>
      <p:bldP spid="27" grpId="1" animBg="1"/>
      <p:bldP spid="29" grpId="0" animBg="1"/>
      <p:bldP spid="29" grpId="1" animBg="1"/>
      <p:bldP spid="31" grpId="0" animBg="1"/>
      <p:bldP spid="31" grpId="1" animBg="1"/>
      <p:bldP spid="30" grpId="0" animBg="1"/>
      <p:bldP spid="30" grpId="1" animBg="1"/>
      <p:bldP spid="33" grpId="0" animBg="1"/>
      <p:bldP spid="33" grpId="1" animBg="1"/>
      <p:bldP spid="32" grpId="0" animBg="1"/>
      <p:bldP spid="32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48" grpId="0" animBg="1"/>
      <p:bldP spid="49" grpId="0" animBg="1"/>
      <p:bldP spid="50" grpId="0" animBg="1"/>
      <p:bldP spid="51" grpId="0" animBg="1"/>
      <p:bldP spid="5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erver.audiopedia.su:8888/staroeradio/images/pics/012128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6487" y="1312009"/>
            <a:ext cx="2432496" cy="33142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3" name="Скругленный прямоугольник 82"/>
          <p:cNvSpPr/>
          <p:nvPr/>
        </p:nvSpPr>
        <p:spPr>
          <a:xfrm>
            <a:off x="3803583" y="1497826"/>
            <a:ext cx="4581297" cy="2651254"/>
          </a:xfrm>
          <a:prstGeom prst="roundRect">
            <a:avLst/>
          </a:prstGeom>
          <a:gradFill flip="none" rotWithShape="1">
            <a:gsLst>
              <a:gs pos="0">
                <a:srgbClr val="1F1F99">
                  <a:tint val="66000"/>
                  <a:satMod val="160000"/>
                </a:srgbClr>
              </a:gs>
              <a:gs pos="50000">
                <a:srgbClr val="1F1F99">
                  <a:tint val="44500"/>
                  <a:satMod val="160000"/>
                </a:srgbClr>
              </a:gs>
              <a:gs pos="100000">
                <a:srgbClr val="1F1F99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1F1F99"/>
                </a:solidFill>
              </a:rPr>
              <a:t>Людской порок, приписываемый ослам.</a:t>
            </a:r>
            <a:endParaRPr lang="ru-RU" sz="2800" b="1" dirty="0">
              <a:solidFill>
                <a:srgbClr val="1F1F99"/>
              </a:solidFill>
            </a:endParaRPr>
          </a:p>
        </p:txBody>
      </p:sp>
      <p:sp>
        <p:nvSpPr>
          <p:cNvPr id="13" name="1-А"/>
          <p:cNvSpPr/>
          <p:nvPr/>
        </p:nvSpPr>
        <p:spPr>
          <a:xfrm>
            <a:off x="1725108" y="4708103"/>
            <a:ext cx="540000" cy="540000"/>
          </a:xfrm>
          <a:prstGeom prst="bevel">
            <a:avLst/>
          </a:prstGeom>
          <a:solidFill>
            <a:srgbClr val="1F1F99"/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</a:p>
        </p:txBody>
      </p:sp>
      <p:sp>
        <p:nvSpPr>
          <p:cNvPr id="10" name="2-Б"/>
          <p:cNvSpPr/>
          <p:nvPr/>
        </p:nvSpPr>
        <p:spPr>
          <a:xfrm>
            <a:off x="2264355" y="4708103"/>
            <a:ext cx="540000" cy="540000"/>
          </a:xfrm>
          <a:prstGeom prst="bevel">
            <a:avLst/>
          </a:prstGeom>
          <a:solidFill>
            <a:srgbClr val="1F1F99"/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</a:t>
            </a:r>
          </a:p>
        </p:txBody>
      </p:sp>
      <p:sp>
        <p:nvSpPr>
          <p:cNvPr id="4" name="3-В"/>
          <p:cNvSpPr/>
          <p:nvPr/>
        </p:nvSpPr>
        <p:spPr>
          <a:xfrm>
            <a:off x="2806127" y="4708103"/>
            <a:ext cx="540000" cy="540000"/>
          </a:xfrm>
          <a:prstGeom prst="bevel">
            <a:avLst/>
          </a:prstGeom>
          <a:solidFill>
            <a:srgbClr val="1F1F99"/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</a:t>
            </a:r>
          </a:p>
        </p:txBody>
      </p:sp>
      <p:sp>
        <p:nvSpPr>
          <p:cNvPr id="12" name="4-Г"/>
          <p:cNvSpPr/>
          <p:nvPr/>
        </p:nvSpPr>
        <p:spPr>
          <a:xfrm>
            <a:off x="3338810" y="4708103"/>
            <a:ext cx="540000" cy="540000"/>
          </a:xfrm>
          <a:prstGeom prst="bevel">
            <a:avLst/>
          </a:prstGeom>
          <a:solidFill>
            <a:srgbClr val="1F1F99"/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</a:t>
            </a:r>
          </a:p>
        </p:txBody>
      </p:sp>
      <p:sp>
        <p:nvSpPr>
          <p:cNvPr id="5" name="5-Д"/>
          <p:cNvSpPr/>
          <p:nvPr/>
        </p:nvSpPr>
        <p:spPr>
          <a:xfrm>
            <a:off x="3879181" y="4708103"/>
            <a:ext cx="540000" cy="540000"/>
          </a:xfrm>
          <a:prstGeom prst="bevel">
            <a:avLst/>
          </a:prstGeom>
          <a:solidFill>
            <a:srgbClr val="1F1F99"/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</a:p>
        </p:txBody>
      </p:sp>
      <p:sp>
        <p:nvSpPr>
          <p:cNvPr id="6" name="6-Е"/>
          <p:cNvSpPr/>
          <p:nvPr/>
        </p:nvSpPr>
        <p:spPr>
          <a:xfrm>
            <a:off x="4422326" y="4708103"/>
            <a:ext cx="540000" cy="540000"/>
          </a:xfrm>
          <a:prstGeom prst="bevel">
            <a:avLst/>
          </a:prstGeom>
          <a:solidFill>
            <a:srgbClr val="1F1F99"/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</a:p>
        </p:txBody>
      </p:sp>
      <p:sp>
        <p:nvSpPr>
          <p:cNvPr id="8" name="7-Ё"/>
          <p:cNvSpPr/>
          <p:nvPr/>
        </p:nvSpPr>
        <p:spPr>
          <a:xfrm>
            <a:off x="4962230" y="4708103"/>
            <a:ext cx="540000" cy="540000"/>
          </a:xfrm>
          <a:prstGeom prst="bevel">
            <a:avLst/>
          </a:prstGeom>
          <a:solidFill>
            <a:srgbClr val="1F1F99"/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Ё</a:t>
            </a:r>
          </a:p>
        </p:txBody>
      </p:sp>
      <p:sp>
        <p:nvSpPr>
          <p:cNvPr id="9" name="8-Ж"/>
          <p:cNvSpPr/>
          <p:nvPr/>
        </p:nvSpPr>
        <p:spPr>
          <a:xfrm>
            <a:off x="5507405" y="4708103"/>
            <a:ext cx="540000" cy="540000"/>
          </a:xfrm>
          <a:prstGeom prst="bevel">
            <a:avLst/>
          </a:prstGeom>
          <a:solidFill>
            <a:srgbClr val="1F1F99"/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</a:t>
            </a:r>
          </a:p>
        </p:txBody>
      </p:sp>
      <p:sp>
        <p:nvSpPr>
          <p:cNvPr id="7" name="9-З"/>
          <p:cNvSpPr/>
          <p:nvPr/>
        </p:nvSpPr>
        <p:spPr>
          <a:xfrm>
            <a:off x="6038027" y="4708103"/>
            <a:ext cx="540000" cy="540000"/>
          </a:xfrm>
          <a:prstGeom prst="bevel">
            <a:avLst/>
          </a:prstGeom>
          <a:solidFill>
            <a:srgbClr val="1F1F99"/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</a:t>
            </a:r>
          </a:p>
        </p:txBody>
      </p:sp>
      <p:sp>
        <p:nvSpPr>
          <p:cNvPr id="11" name="10-И"/>
          <p:cNvSpPr/>
          <p:nvPr/>
        </p:nvSpPr>
        <p:spPr>
          <a:xfrm>
            <a:off x="6578027" y="4706966"/>
            <a:ext cx="540000" cy="540000"/>
          </a:xfrm>
          <a:prstGeom prst="bevel">
            <a:avLst/>
          </a:prstGeom>
          <a:solidFill>
            <a:srgbClr val="1F1F99"/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</a:t>
            </a:r>
          </a:p>
        </p:txBody>
      </p:sp>
      <p:sp>
        <p:nvSpPr>
          <p:cNvPr id="17" name="11-Й"/>
          <p:cNvSpPr/>
          <p:nvPr/>
        </p:nvSpPr>
        <p:spPr>
          <a:xfrm>
            <a:off x="1467336" y="5249881"/>
            <a:ext cx="540000" cy="540000"/>
          </a:xfrm>
          <a:prstGeom prst="bevel">
            <a:avLst/>
          </a:prstGeom>
          <a:solidFill>
            <a:srgbClr val="1F1F99"/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Й</a:t>
            </a:r>
          </a:p>
        </p:txBody>
      </p:sp>
      <p:sp>
        <p:nvSpPr>
          <p:cNvPr id="14" name="12-К"/>
          <p:cNvSpPr/>
          <p:nvPr/>
        </p:nvSpPr>
        <p:spPr>
          <a:xfrm>
            <a:off x="2009865" y="5250425"/>
            <a:ext cx="540000" cy="540913"/>
          </a:xfrm>
          <a:prstGeom prst="bevel">
            <a:avLst/>
          </a:prstGeom>
          <a:solidFill>
            <a:srgbClr val="1F1F99"/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</a:t>
            </a:r>
          </a:p>
        </p:txBody>
      </p:sp>
      <p:sp>
        <p:nvSpPr>
          <p:cNvPr id="16" name="13-Л"/>
          <p:cNvSpPr/>
          <p:nvPr/>
        </p:nvSpPr>
        <p:spPr>
          <a:xfrm>
            <a:off x="2545329" y="5250425"/>
            <a:ext cx="540000" cy="540913"/>
          </a:xfrm>
          <a:prstGeom prst="bevel">
            <a:avLst/>
          </a:prstGeom>
          <a:solidFill>
            <a:srgbClr val="1F1F99"/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</a:t>
            </a:r>
          </a:p>
        </p:txBody>
      </p:sp>
      <p:sp>
        <p:nvSpPr>
          <p:cNvPr id="15" name="14-М"/>
          <p:cNvSpPr/>
          <p:nvPr/>
        </p:nvSpPr>
        <p:spPr>
          <a:xfrm>
            <a:off x="3079029" y="5250425"/>
            <a:ext cx="556273" cy="540913"/>
          </a:xfrm>
          <a:prstGeom prst="bevel">
            <a:avLst/>
          </a:prstGeom>
          <a:solidFill>
            <a:srgbClr val="1F1F99"/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</a:p>
        </p:txBody>
      </p:sp>
      <p:sp>
        <p:nvSpPr>
          <p:cNvPr id="18" name="15-Н"/>
          <p:cNvSpPr/>
          <p:nvPr/>
        </p:nvSpPr>
        <p:spPr>
          <a:xfrm>
            <a:off x="3635302" y="5250968"/>
            <a:ext cx="540000" cy="540000"/>
          </a:xfrm>
          <a:prstGeom prst="bevel">
            <a:avLst/>
          </a:prstGeom>
          <a:solidFill>
            <a:srgbClr val="1F1F99"/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</a:t>
            </a:r>
          </a:p>
        </p:txBody>
      </p:sp>
      <p:sp>
        <p:nvSpPr>
          <p:cNvPr id="20" name="16-О"/>
          <p:cNvSpPr/>
          <p:nvPr/>
        </p:nvSpPr>
        <p:spPr>
          <a:xfrm>
            <a:off x="4174549" y="5250968"/>
            <a:ext cx="540000" cy="540000"/>
          </a:xfrm>
          <a:prstGeom prst="bevel">
            <a:avLst/>
          </a:prstGeom>
          <a:solidFill>
            <a:srgbClr val="1F1F99"/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</a:p>
        </p:txBody>
      </p:sp>
      <p:sp>
        <p:nvSpPr>
          <p:cNvPr id="19" name="17-П"/>
          <p:cNvSpPr/>
          <p:nvPr/>
        </p:nvSpPr>
        <p:spPr>
          <a:xfrm>
            <a:off x="4711652" y="5250696"/>
            <a:ext cx="540000" cy="540000"/>
          </a:xfrm>
          <a:prstGeom prst="bevel">
            <a:avLst/>
          </a:prstGeom>
          <a:solidFill>
            <a:srgbClr val="1F1F99"/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</a:t>
            </a:r>
          </a:p>
        </p:txBody>
      </p:sp>
      <p:sp>
        <p:nvSpPr>
          <p:cNvPr id="24" name="18-Р"/>
          <p:cNvSpPr/>
          <p:nvPr/>
        </p:nvSpPr>
        <p:spPr>
          <a:xfrm>
            <a:off x="5258843" y="5250968"/>
            <a:ext cx="540000" cy="540000"/>
          </a:xfrm>
          <a:prstGeom prst="bevel">
            <a:avLst/>
          </a:prstGeom>
          <a:solidFill>
            <a:srgbClr val="1F1F99"/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</a:t>
            </a:r>
          </a:p>
        </p:txBody>
      </p:sp>
      <p:sp>
        <p:nvSpPr>
          <p:cNvPr id="25" name="19-С"/>
          <p:cNvSpPr/>
          <p:nvPr/>
        </p:nvSpPr>
        <p:spPr>
          <a:xfrm>
            <a:off x="5793801" y="5250968"/>
            <a:ext cx="540000" cy="540000"/>
          </a:xfrm>
          <a:prstGeom prst="bevel">
            <a:avLst/>
          </a:prstGeom>
          <a:solidFill>
            <a:srgbClr val="1F1F99"/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</a:t>
            </a:r>
          </a:p>
        </p:txBody>
      </p:sp>
      <p:sp>
        <p:nvSpPr>
          <p:cNvPr id="26" name="20-Т"/>
          <p:cNvSpPr/>
          <p:nvPr/>
        </p:nvSpPr>
        <p:spPr>
          <a:xfrm>
            <a:off x="6330022" y="5250696"/>
            <a:ext cx="540000" cy="540000"/>
          </a:xfrm>
          <a:prstGeom prst="bevel">
            <a:avLst/>
          </a:prstGeom>
          <a:solidFill>
            <a:srgbClr val="1F1F99"/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</a:t>
            </a:r>
          </a:p>
        </p:txBody>
      </p:sp>
      <p:sp>
        <p:nvSpPr>
          <p:cNvPr id="23" name="21-У"/>
          <p:cNvSpPr/>
          <p:nvPr/>
        </p:nvSpPr>
        <p:spPr>
          <a:xfrm>
            <a:off x="6872553" y="5250696"/>
            <a:ext cx="540000" cy="540000"/>
          </a:xfrm>
          <a:prstGeom prst="bevel">
            <a:avLst/>
          </a:prstGeom>
          <a:solidFill>
            <a:srgbClr val="1F1F99"/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</a:t>
            </a:r>
          </a:p>
        </p:txBody>
      </p:sp>
      <p:sp>
        <p:nvSpPr>
          <p:cNvPr id="22" name="22-Ф"/>
          <p:cNvSpPr/>
          <p:nvPr/>
        </p:nvSpPr>
        <p:spPr>
          <a:xfrm>
            <a:off x="1182455" y="5795563"/>
            <a:ext cx="540000" cy="540000"/>
          </a:xfrm>
          <a:prstGeom prst="bevel">
            <a:avLst/>
          </a:prstGeom>
          <a:solidFill>
            <a:srgbClr val="1F1F99"/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</a:t>
            </a:r>
          </a:p>
        </p:txBody>
      </p:sp>
      <p:sp>
        <p:nvSpPr>
          <p:cNvPr id="21" name="23-Х"/>
          <p:cNvSpPr/>
          <p:nvPr/>
        </p:nvSpPr>
        <p:spPr>
          <a:xfrm>
            <a:off x="1718300" y="5791337"/>
            <a:ext cx="540000" cy="540000"/>
          </a:xfrm>
          <a:prstGeom prst="bevel">
            <a:avLst/>
          </a:prstGeom>
          <a:solidFill>
            <a:srgbClr val="1F1F99"/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</a:t>
            </a:r>
          </a:p>
        </p:txBody>
      </p:sp>
      <p:sp>
        <p:nvSpPr>
          <p:cNvPr id="28" name="24-Ц"/>
          <p:cNvSpPr/>
          <p:nvPr/>
        </p:nvSpPr>
        <p:spPr>
          <a:xfrm>
            <a:off x="2256160" y="5791337"/>
            <a:ext cx="540000" cy="540000"/>
          </a:xfrm>
          <a:prstGeom prst="bevel">
            <a:avLst/>
          </a:prstGeom>
          <a:solidFill>
            <a:srgbClr val="1F1F99"/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</a:t>
            </a:r>
          </a:p>
        </p:txBody>
      </p:sp>
      <p:sp>
        <p:nvSpPr>
          <p:cNvPr id="27" name="25-Ч"/>
          <p:cNvSpPr/>
          <p:nvPr/>
        </p:nvSpPr>
        <p:spPr>
          <a:xfrm>
            <a:off x="2797046" y="5795563"/>
            <a:ext cx="540000" cy="540000"/>
          </a:xfrm>
          <a:prstGeom prst="bevel">
            <a:avLst/>
          </a:prstGeom>
          <a:solidFill>
            <a:srgbClr val="1F1F99"/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</a:t>
            </a:r>
          </a:p>
        </p:txBody>
      </p:sp>
      <p:sp>
        <p:nvSpPr>
          <p:cNvPr id="29" name="26-Ш"/>
          <p:cNvSpPr/>
          <p:nvPr/>
        </p:nvSpPr>
        <p:spPr>
          <a:xfrm>
            <a:off x="3341842" y="5795563"/>
            <a:ext cx="540000" cy="540000"/>
          </a:xfrm>
          <a:prstGeom prst="bevel">
            <a:avLst/>
          </a:prstGeom>
          <a:solidFill>
            <a:srgbClr val="1F1F99"/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</a:t>
            </a:r>
          </a:p>
        </p:txBody>
      </p:sp>
      <p:sp>
        <p:nvSpPr>
          <p:cNvPr id="31" name="27-Щ"/>
          <p:cNvSpPr/>
          <p:nvPr/>
        </p:nvSpPr>
        <p:spPr>
          <a:xfrm>
            <a:off x="3879323" y="5793018"/>
            <a:ext cx="540000" cy="540000"/>
          </a:xfrm>
          <a:prstGeom prst="bevel">
            <a:avLst/>
          </a:prstGeom>
          <a:solidFill>
            <a:srgbClr val="1F1F99"/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Щ</a:t>
            </a:r>
          </a:p>
        </p:txBody>
      </p:sp>
      <p:sp>
        <p:nvSpPr>
          <p:cNvPr id="30" name="28-Ъ"/>
          <p:cNvSpPr/>
          <p:nvPr/>
        </p:nvSpPr>
        <p:spPr>
          <a:xfrm>
            <a:off x="4419579" y="5793018"/>
            <a:ext cx="540000" cy="540000"/>
          </a:xfrm>
          <a:prstGeom prst="bevel">
            <a:avLst/>
          </a:prstGeom>
          <a:solidFill>
            <a:srgbClr val="1F1F99"/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Ъ</a:t>
            </a:r>
            <a:endParaRPr lang="ru-RU" sz="2800" b="1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3" name="29-Ы"/>
          <p:cNvSpPr/>
          <p:nvPr/>
        </p:nvSpPr>
        <p:spPr>
          <a:xfrm>
            <a:off x="4959835" y="5793018"/>
            <a:ext cx="540000" cy="540000"/>
          </a:xfrm>
          <a:prstGeom prst="bevel">
            <a:avLst/>
          </a:prstGeom>
          <a:solidFill>
            <a:srgbClr val="1F1F99"/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Ы</a:t>
            </a:r>
            <a:endParaRPr lang="ru-RU" sz="2800" b="1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2" name="30-Ь"/>
          <p:cNvSpPr/>
          <p:nvPr/>
        </p:nvSpPr>
        <p:spPr>
          <a:xfrm>
            <a:off x="5497312" y="5796378"/>
            <a:ext cx="540000" cy="540000"/>
          </a:xfrm>
          <a:prstGeom prst="bevel">
            <a:avLst/>
          </a:prstGeom>
          <a:solidFill>
            <a:srgbClr val="1F1F99"/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Ь</a:t>
            </a:r>
          </a:p>
        </p:txBody>
      </p:sp>
      <p:sp>
        <p:nvSpPr>
          <p:cNvPr id="34" name="31-Э"/>
          <p:cNvSpPr/>
          <p:nvPr/>
        </p:nvSpPr>
        <p:spPr>
          <a:xfrm>
            <a:off x="6037312" y="5796378"/>
            <a:ext cx="540000" cy="540000"/>
          </a:xfrm>
          <a:prstGeom prst="bevel">
            <a:avLst/>
          </a:prstGeom>
          <a:solidFill>
            <a:srgbClr val="1F1F99"/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</a:t>
            </a:r>
          </a:p>
        </p:txBody>
      </p:sp>
      <p:sp>
        <p:nvSpPr>
          <p:cNvPr id="35" name="32-Ю"/>
          <p:cNvSpPr/>
          <p:nvPr/>
        </p:nvSpPr>
        <p:spPr>
          <a:xfrm>
            <a:off x="6578027" y="5793560"/>
            <a:ext cx="540000" cy="540000"/>
          </a:xfrm>
          <a:prstGeom prst="bevel">
            <a:avLst/>
          </a:prstGeom>
          <a:solidFill>
            <a:srgbClr val="1F1F99"/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Ю</a:t>
            </a:r>
          </a:p>
        </p:txBody>
      </p:sp>
      <p:sp>
        <p:nvSpPr>
          <p:cNvPr id="36" name="33-Я"/>
          <p:cNvSpPr/>
          <p:nvPr/>
        </p:nvSpPr>
        <p:spPr>
          <a:xfrm>
            <a:off x="7121493" y="5793560"/>
            <a:ext cx="541014" cy="540000"/>
          </a:xfrm>
          <a:prstGeom prst="bevel">
            <a:avLst/>
          </a:prstGeom>
          <a:solidFill>
            <a:srgbClr val="1F1F99"/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</a:t>
            </a:r>
          </a:p>
        </p:txBody>
      </p:sp>
      <p:sp>
        <p:nvSpPr>
          <p:cNvPr id="81" name="Стрелка вправо">
            <a:hlinkClick r:id="" action="ppaction://hlinkshowjump?jump=nextslide"/>
          </p:cNvPr>
          <p:cNvSpPr/>
          <p:nvPr/>
        </p:nvSpPr>
        <p:spPr>
          <a:xfrm>
            <a:off x="8080081" y="5995051"/>
            <a:ext cx="609600" cy="381000"/>
          </a:xfrm>
          <a:prstGeom prst="rightArrow">
            <a:avLst/>
          </a:prstGeom>
          <a:solidFill>
            <a:srgbClr val="1F1F99"/>
          </a:solidFill>
          <a:ln w="28575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7" name="1-А"/>
          <p:cNvSpPr/>
          <p:nvPr/>
        </p:nvSpPr>
        <p:spPr>
          <a:xfrm>
            <a:off x="2915816" y="525900"/>
            <a:ext cx="710779" cy="687838"/>
          </a:xfrm>
          <a:prstGeom prst="bevel">
            <a:avLst/>
          </a:prstGeom>
          <a:solidFill>
            <a:srgbClr val="1F1F99"/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</a:t>
            </a:r>
          </a:p>
        </p:txBody>
      </p:sp>
      <p:sp>
        <p:nvSpPr>
          <p:cNvPr id="38" name="1-А"/>
          <p:cNvSpPr/>
          <p:nvPr/>
        </p:nvSpPr>
        <p:spPr>
          <a:xfrm>
            <a:off x="3626595" y="525900"/>
            <a:ext cx="710779" cy="687838"/>
          </a:xfrm>
          <a:prstGeom prst="bevel">
            <a:avLst/>
          </a:prstGeom>
          <a:solidFill>
            <a:srgbClr val="1F1F99"/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</a:t>
            </a:r>
          </a:p>
        </p:txBody>
      </p:sp>
      <p:sp>
        <p:nvSpPr>
          <p:cNvPr id="39" name="1-А"/>
          <p:cNvSpPr/>
          <p:nvPr/>
        </p:nvSpPr>
        <p:spPr>
          <a:xfrm>
            <a:off x="4337374" y="525900"/>
            <a:ext cx="710779" cy="687838"/>
          </a:xfrm>
          <a:prstGeom prst="bevel">
            <a:avLst/>
          </a:prstGeom>
          <a:solidFill>
            <a:srgbClr val="1F1F99"/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</a:t>
            </a:r>
          </a:p>
        </p:txBody>
      </p:sp>
      <p:sp>
        <p:nvSpPr>
          <p:cNvPr id="40" name="1-А"/>
          <p:cNvSpPr/>
          <p:nvPr/>
        </p:nvSpPr>
        <p:spPr>
          <a:xfrm>
            <a:off x="5048153" y="525900"/>
            <a:ext cx="710779" cy="687838"/>
          </a:xfrm>
          <a:prstGeom prst="bevel">
            <a:avLst/>
          </a:prstGeom>
          <a:solidFill>
            <a:srgbClr val="1F1F99"/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</a:p>
        </p:txBody>
      </p:sp>
      <p:sp>
        <p:nvSpPr>
          <p:cNvPr id="41" name="1-А"/>
          <p:cNvSpPr/>
          <p:nvPr/>
        </p:nvSpPr>
        <p:spPr>
          <a:xfrm>
            <a:off x="5757425" y="525900"/>
            <a:ext cx="710779" cy="687838"/>
          </a:xfrm>
          <a:prstGeom prst="bevel">
            <a:avLst/>
          </a:prstGeom>
          <a:solidFill>
            <a:srgbClr val="1F1F99"/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</a:t>
            </a:r>
          </a:p>
        </p:txBody>
      </p:sp>
      <p:sp>
        <p:nvSpPr>
          <p:cNvPr id="42" name="1-А"/>
          <p:cNvSpPr/>
          <p:nvPr/>
        </p:nvSpPr>
        <p:spPr>
          <a:xfrm>
            <a:off x="6468204" y="525900"/>
            <a:ext cx="710779" cy="687838"/>
          </a:xfrm>
          <a:prstGeom prst="bevel">
            <a:avLst/>
          </a:prstGeom>
          <a:solidFill>
            <a:srgbClr val="1F1F99"/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</a:t>
            </a:r>
          </a:p>
        </p:txBody>
      </p:sp>
      <p:sp>
        <p:nvSpPr>
          <p:cNvPr id="43" name="1-А"/>
          <p:cNvSpPr/>
          <p:nvPr/>
        </p:nvSpPr>
        <p:spPr>
          <a:xfrm>
            <a:off x="7178983" y="525900"/>
            <a:ext cx="710779" cy="687838"/>
          </a:xfrm>
          <a:prstGeom prst="bevel">
            <a:avLst/>
          </a:prstGeom>
          <a:solidFill>
            <a:srgbClr val="1F1F99"/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</a:t>
            </a:r>
          </a:p>
        </p:txBody>
      </p:sp>
      <p:sp>
        <p:nvSpPr>
          <p:cNvPr id="44" name="1-А"/>
          <p:cNvSpPr/>
          <p:nvPr/>
        </p:nvSpPr>
        <p:spPr>
          <a:xfrm>
            <a:off x="7892943" y="525900"/>
            <a:ext cx="710779" cy="687838"/>
          </a:xfrm>
          <a:prstGeom prst="bevel">
            <a:avLst/>
          </a:prstGeom>
          <a:solidFill>
            <a:srgbClr val="1F1F99"/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</a:p>
        </p:txBody>
      </p:sp>
      <p:sp>
        <p:nvSpPr>
          <p:cNvPr id="45" name="1-А"/>
          <p:cNvSpPr/>
          <p:nvPr/>
        </p:nvSpPr>
        <p:spPr>
          <a:xfrm>
            <a:off x="2934704" y="548680"/>
            <a:ext cx="710779" cy="687838"/>
          </a:xfrm>
          <a:prstGeom prst="bevel">
            <a:avLst/>
          </a:prstGeom>
          <a:solidFill>
            <a:srgbClr val="1F1F99"/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6" name="1-А"/>
          <p:cNvSpPr/>
          <p:nvPr/>
        </p:nvSpPr>
        <p:spPr>
          <a:xfrm>
            <a:off x="3645483" y="548680"/>
            <a:ext cx="710779" cy="687838"/>
          </a:xfrm>
          <a:prstGeom prst="bevel">
            <a:avLst/>
          </a:prstGeom>
          <a:solidFill>
            <a:srgbClr val="1F1F99"/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7" name="1-А"/>
          <p:cNvSpPr/>
          <p:nvPr/>
        </p:nvSpPr>
        <p:spPr>
          <a:xfrm>
            <a:off x="4356262" y="548680"/>
            <a:ext cx="710779" cy="687838"/>
          </a:xfrm>
          <a:prstGeom prst="bevel">
            <a:avLst/>
          </a:prstGeom>
          <a:solidFill>
            <a:srgbClr val="1F1F99"/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8" name="1-А"/>
          <p:cNvSpPr/>
          <p:nvPr/>
        </p:nvSpPr>
        <p:spPr>
          <a:xfrm>
            <a:off x="5067041" y="548680"/>
            <a:ext cx="710779" cy="687838"/>
          </a:xfrm>
          <a:prstGeom prst="bevel">
            <a:avLst/>
          </a:prstGeom>
          <a:solidFill>
            <a:srgbClr val="1F1F99"/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9" name="1-А"/>
          <p:cNvSpPr/>
          <p:nvPr/>
        </p:nvSpPr>
        <p:spPr>
          <a:xfrm>
            <a:off x="5776313" y="548680"/>
            <a:ext cx="710779" cy="687838"/>
          </a:xfrm>
          <a:prstGeom prst="bevel">
            <a:avLst/>
          </a:prstGeom>
          <a:solidFill>
            <a:srgbClr val="1F1F99"/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0" name="1-А"/>
          <p:cNvSpPr/>
          <p:nvPr/>
        </p:nvSpPr>
        <p:spPr>
          <a:xfrm>
            <a:off x="6487092" y="548680"/>
            <a:ext cx="710779" cy="687838"/>
          </a:xfrm>
          <a:prstGeom prst="bevel">
            <a:avLst/>
          </a:prstGeom>
          <a:solidFill>
            <a:srgbClr val="1F1F99"/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1" name="1-А"/>
          <p:cNvSpPr/>
          <p:nvPr/>
        </p:nvSpPr>
        <p:spPr>
          <a:xfrm>
            <a:off x="7197871" y="548680"/>
            <a:ext cx="710779" cy="687838"/>
          </a:xfrm>
          <a:prstGeom prst="bevel">
            <a:avLst/>
          </a:prstGeom>
          <a:solidFill>
            <a:srgbClr val="1F1F99"/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2" name="1-А"/>
          <p:cNvSpPr/>
          <p:nvPr/>
        </p:nvSpPr>
        <p:spPr>
          <a:xfrm>
            <a:off x="7911831" y="548680"/>
            <a:ext cx="710779" cy="687838"/>
          </a:xfrm>
          <a:prstGeom prst="bevel">
            <a:avLst/>
          </a:prstGeom>
          <a:solidFill>
            <a:srgbClr val="1F1F99"/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pSp>
        <p:nvGrpSpPr>
          <p:cNvPr id="53" name="Группа 52"/>
          <p:cNvGrpSpPr/>
          <p:nvPr/>
        </p:nvGrpSpPr>
        <p:grpSpPr>
          <a:xfrm>
            <a:off x="476009" y="1375220"/>
            <a:ext cx="3248219" cy="3231038"/>
            <a:chOff x="422596" y="2204864"/>
            <a:chExt cx="4033863" cy="4143803"/>
          </a:xfrm>
        </p:grpSpPr>
        <p:grpSp>
          <p:nvGrpSpPr>
            <p:cNvPr id="54" name="Группа 53"/>
            <p:cNvGrpSpPr/>
            <p:nvPr/>
          </p:nvGrpSpPr>
          <p:grpSpPr>
            <a:xfrm>
              <a:off x="422596" y="2204864"/>
              <a:ext cx="4033863" cy="4143803"/>
              <a:chOff x="955325" y="1556792"/>
              <a:chExt cx="4033863" cy="4143803"/>
            </a:xfrm>
          </p:grpSpPr>
          <p:grpSp>
            <p:nvGrpSpPr>
              <p:cNvPr id="56" name="Группа 55"/>
              <p:cNvGrpSpPr/>
              <p:nvPr/>
            </p:nvGrpSpPr>
            <p:grpSpPr>
              <a:xfrm>
                <a:off x="955325" y="1556792"/>
                <a:ext cx="4033863" cy="4143803"/>
                <a:chOff x="955325" y="1556792"/>
                <a:chExt cx="4033863" cy="4143803"/>
              </a:xfrm>
            </p:grpSpPr>
            <p:grpSp>
              <p:nvGrpSpPr>
                <p:cNvPr id="58" name="Группа 57"/>
                <p:cNvGrpSpPr/>
                <p:nvPr/>
              </p:nvGrpSpPr>
              <p:grpSpPr>
                <a:xfrm>
                  <a:off x="971600" y="1556792"/>
                  <a:ext cx="4017588" cy="4143803"/>
                  <a:chOff x="971600" y="1556792"/>
                  <a:chExt cx="4017588" cy="4143803"/>
                </a:xfrm>
              </p:grpSpPr>
              <p:grpSp>
                <p:nvGrpSpPr>
                  <p:cNvPr id="60" name="Группа 59"/>
                  <p:cNvGrpSpPr/>
                  <p:nvPr/>
                </p:nvGrpSpPr>
                <p:grpSpPr>
                  <a:xfrm>
                    <a:off x="971600" y="1556792"/>
                    <a:ext cx="4017588" cy="4143803"/>
                    <a:chOff x="971600" y="1556792"/>
                    <a:chExt cx="4017588" cy="4143803"/>
                  </a:xfrm>
                </p:grpSpPr>
                <p:grpSp>
                  <p:nvGrpSpPr>
                    <p:cNvPr id="62" name="Группа 61"/>
                    <p:cNvGrpSpPr/>
                    <p:nvPr/>
                  </p:nvGrpSpPr>
                  <p:grpSpPr>
                    <a:xfrm>
                      <a:off x="971600" y="1556792"/>
                      <a:ext cx="4017588" cy="4143803"/>
                      <a:chOff x="971600" y="1556792"/>
                      <a:chExt cx="4017588" cy="4143803"/>
                    </a:xfrm>
                  </p:grpSpPr>
                  <p:grpSp>
                    <p:nvGrpSpPr>
                      <p:cNvPr id="64" name="Группа 63"/>
                      <p:cNvGrpSpPr/>
                      <p:nvPr/>
                    </p:nvGrpSpPr>
                    <p:grpSpPr>
                      <a:xfrm>
                        <a:off x="971600" y="1556792"/>
                        <a:ext cx="4017588" cy="4143803"/>
                        <a:chOff x="971600" y="1556792"/>
                        <a:chExt cx="4017588" cy="4143803"/>
                      </a:xfrm>
                    </p:grpSpPr>
                    <p:grpSp>
                      <p:nvGrpSpPr>
                        <p:cNvPr id="66" name="Группа 65"/>
                        <p:cNvGrpSpPr/>
                        <p:nvPr/>
                      </p:nvGrpSpPr>
                      <p:grpSpPr>
                        <a:xfrm>
                          <a:off x="971600" y="1556792"/>
                          <a:ext cx="4017588" cy="4085214"/>
                          <a:chOff x="971600" y="1556792"/>
                          <a:chExt cx="4017588" cy="4085214"/>
                        </a:xfrm>
                      </p:grpSpPr>
                      <p:grpSp>
                        <p:nvGrpSpPr>
                          <p:cNvPr id="68" name="Группа 67"/>
                          <p:cNvGrpSpPr/>
                          <p:nvPr/>
                        </p:nvGrpSpPr>
                        <p:grpSpPr>
                          <a:xfrm>
                            <a:off x="971600" y="1556792"/>
                            <a:ext cx="4017588" cy="4085214"/>
                            <a:chOff x="971600" y="1556792"/>
                            <a:chExt cx="4017588" cy="4085214"/>
                          </a:xfrm>
                        </p:grpSpPr>
                        <p:grpSp>
                          <p:nvGrpSpPr>
                            <p:cNvPr id="70" name="Группа 69"/>
                            <p:cNvGrpSpPr/>
                            <p:nvPr/>
                          </p:nvGrpSpPr>
                          <p:grpSpPr>
                            <a:xfrm>
                              <a:off x="971600" y="1556792"/>
                              <a:ext cx="4017588" cy="4085214"/>
                              <a:chOff x="971600" y="1556792"/>
                              <a:chExt cx="4017588" cy="4085214"/>
                            </a:xfrm>
                          </p:grpSpPr>
                          <p:grpSp>
                            <p:nvGrpSpPr>
                              <p:cNvPr id="72" name="Группа 71"/>
                              <p:cNvGrpSpPr/>
                              <p:nvPr/>
                            </p:nvGrpSpPr>
                            <p:grpSpPr>
                              <a:xfrm>
                                <a:off x="971600" y="1556792"/>
                                <a:ext cx="4017588" cy="4085214"/>
                                <a:chOff x="971600" y="1556792"/>
                                <a:chExt cx="4017588" cy="4085214"/>
                              </a:xfrm>
                            </p:grpSpPr>
                            <p:grpSp>
                              <p:nvGrpSpPr>
                                <p:cNvPr id="74" name="Группа 73"/>
                                <p:cNvGrpSpPr/>
                                <p:nvPr/>
                              </p:nvGrpSpPr>
                              <p:grpSpPr>
                                <a:xfrm>
                                  <a:off x="971600" y="1556792"/>
                                  <a:ext cx="4017588" cy="4085214"/>
                                  <a:chOff x="827584" y="1526657"/>
                                  <a:chExt cx="4017588" cy="4085214"/>
                                </a:xfrm>
                              </p:grpSpPr>
                              <p:pic>
                                <p:nvPicPr>
                                  <p:cNvPr id="76" name="Picture 28" descr="оля-ля"/>
                                  <p:cNvPicPr>
                                    <a:picLocks noChangeAspect="1" noChangeArrowheads="1"/>
                                  </p:cNvPicPr>
                                  <p:nvPr/>
                                </p:nvPicPr>
                                <p:blipFill>
                                  <a:blip r:embed="rId5" cstate="email">
                                    <a:clrChange>
                                      <a:clrFrom>
                                        <a:srgbClr val="FFFEBB"/>
                                      </a:clrFrom>
                                      <a:clrTo>
                                        <a:srgbClr val="FFFEBB">
                                          <a:alpha val="0"/>
                                        </a:srgbClr>
                                      </a:clrTo>
                                    </a:clrChange>
                                  </a:blip>
                                  <a:srcRect/>
                                  <a:stretch>
                                    <a:fillRect/>
                                  </a:stretch>
                                </p:blipFill>
                                <p:spPr bwMode="auto">
                                  <a:xfrm>
                                    <a:off x="827584" y="1628800"/>
                                    <a:ext cx="4017588" cy="3983071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</p:spPr>
                              </p:pic>
                              <p:sp>
                                <p:nvSpPr>
                                  <p:cNvPr id="77" name="Прямоугольник 76"/>
                                  <p:cNvSpPr/>
                                  <p:nvPr/>
                                </p:nvSpPr>
                                <p:spPr>
                                  <a:xfrm rot="622995">
                                    <a:off x="2922523" y="1526657"/>
                                    <a:ext cx="548548" cy="923330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</p:spPr>
                                <p:txBody>
                                  <a:bodyPr wrap="none" lIns="91440" tIns="45720" rIns="91440" bIns="45720">
                                    <a:spAutoFit/>
                                    <a:scene3d>
                                      <a:camera prst="orthographicFront"/>
                                      <a:lightRig rig="soft" dir="t">
                                        <a:rot lat="0" lon="0" rev="10800000"/>
                                      </a:lightRig>
                                    </a:scene3d>
                                    <a:sp3d>
                                      <a:bevelT w="27940" h="12700"/>
                                      <a:contourClr>
                                        <a:srgbClr val="DDDDDD"/>
                                      </a:contourClr>
                                    </a:sp3d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ru-RU" sz="5400" b="1" cap="none" spc="150" dirty="0" smtClean="0">
                                        <a:ln w="11430"/>
                                        <a:solidFill>
                                          <a:srgbClr val="F8F8F8"/>
                                        </a:solidFill>
                                        <a:effectLst>
                                          <a:outerShdw blurRad="25400" algn="tl" rotWithShape="0">
                                            <a:srgbClr val="000000">
                                              <a:alpha val="43000"/>
                                            </a:srgbClr>
                                          </a:outerShdw>
                                        </a:effectLst>
                                      </a:rPr>
                                      <a:t>+</a:t>
                                    </a:r>
                                    <a:endParaRPr lang="ru-RU" sz="5400" b="1" cap="none" spc="150" dirty="0">
                                      <a:ln w="11430"/>
                                      <a:solidFill>
                                        <a:srgbClr val="F8F8F8"/>
                                      </a:solidFill>
                                      <a:effectLst>
                                        <a:outerShdw blurRad="25400" algn="tl" rotWithShape="0">
                                          <a:srgbClr val="000000">
                                            <a:alpha val="43000"/>
                                          </a:srgbClr>
                                        </a:outerShdw>
                                      </a:effectLst>
                                    </a:endParaRP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75" name="Прямоугольник 74"/>
                                <p:cNvSpPr/>
                                <p:nvPr/>
                              </p:nvSpPr>
                              <p:spPr>
                                <a:xfrm rot="2202538">
                                  <a:off x="3688188" y="2108024"/>
                                  <a:ext cx="738955" cy="749973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none" lIns="91440" tIns="45720" rIns="91440" bIns="45720">
                                  <a:sp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ru-RU" sz="3200" b="1" cap="none" spc="0" dirty="0" smtClean="0">
                                      <a:ln w="17780" cmpd="sng">
                                        <a:solidFill>
                                          <a:srgbClr val="FFFFFF"/>
                                        </a:solidFill>
                                        <a:prstDash val="solid"/>
                                        <a:miter lim="800000"/>
                                      </a:ln>
                                      <a:gradFill rotWithShape="1">
                                        <a:gsLst>
                                          <a:gs pos="0">
                                            <a:srgbClr val="000000">
                                              <a:tint val="92000"/>
                                              <a:shade val="100000"/>
                                              <a:satMod val="150000"/>
                                            </a:srgbClr>
                                          </a:gs>
                                          <a:gs pos="49000">
                                            <a:srgbClr val="000000">
                                              <a:tint val="89000"/>
                                              <a:shade val="90000"/>
                                              <a:satMod val="150000"/>
                                            </a:srgbClr>
                                          </a:gs>
                                          <a:gs pos="50000">
                                            <a:srgbClr val="000000">
                                              <a:tint val="100000"/>
                                              <a:shade val="75000"/>
                                              <a:satMod val="150000"/>
                                            </a:srgbClr>
                                          </a:gs>
                                          <a:gs pos="95000">
                                            <a:srgbClr val="000000">
                                              <a:shade val="47000"/>
                                              <a:satMod val="150000"/>
                                            </a:srgbClr>
                                          </a:gs>
                                          <a:gs pos="100000">
                                            <a:srgbClr val="000000">
                                              <a:shade val="39000"/>
                                              <a:satMod val="150000"/>
                                            </a:srgbClr>
                                          </a:gs>
                                        </a:gsLst>
                                        <a:lin ang="5400000"/>
                                      </a:gradFill>
                                      <a:effectLst>
                                        <a:outerShdw blurRad="50800" algn="tl" rotWithShape="0">
                                          <a:srgbClr val="000000"/>
                                        </a:outerShdw>
                                      </a:effectLst>
                                    </a:rPr>
                                    <a:t>50</a:t>
                                  </a:r>
                                  <a:endParaRPr lang="ru-RU" sz="3200" b="1" cap="none" spc="0" dirty="0">
                                    <a:ln w="17780" cmpd="sng">
                                      <a:solidFill>
                                        <a:srgbClr val="FFFFFF"/>
                                      </a:solidFill>
                                      <a:prstDash val="solid"/>
                                      <a:miter lim="800000"/>
                                    </a:ln>
                                    <a:gradFill rotWithShape="1">
                                      <a:gsLst>
                                        <a:gs pos="0">
                                          <a:srgbClr val="000000">
                                            <a:tint val="92000"/>
                                            <a:shade val="100000"/>
                                            <a:satMod val="150000"/>
                                          </a:srgbClr>
                                        </a:gs>
                                        <a:gs pos="49000">
                                          <a:srgbClr val="000000">
                                            <a:tint val="89000"/>
                                            <a:shade val="90000"/>
                                            <a:satMod val="150000"/>
                                          </a:srgbClr>
                                        </a:gs>
                                        <a:gs pos="50000">
                                          <a:srgbClr val="000000">
                                            <a:tint val="100000"/>
                                            <a:shade val="75000"/>
                                            <a:satMod val="150000"/>
                                          </a:srgbClr>
                                        </a:gs>
                                        <a:gs pos="95000">
                                          <a:srgbClr val="000000">
                                            <a:shade val="47000"/>
                                            <a:satMod val="150000"/>
                                          </a:srgbClr>
                                        </a:gs>
                                        <a:gs pos="100000">
                                          <a:srgbClr val="000000">
                                            <a:shade val="39000"/>
                                            <a:satMod val="150000"/>
                                          </a:srgbClr>
                                        </a:gs>
                                      </a:gsLst>
                                      <a:lin ang="5400000"/>
                                    </a:gradFill>
                                    <a:effectLst>
                                      <a:outerShdw blurRad="50800" algn="tl" rotWithShape="0">
                                        <a:srgbClr val="000000"/>
                                      </a:outerShdw>
                                    </a:effectLst>
                                  </a:endParaRPr>
                                </a:p>
                              </p:txBody>
                            </p:sp>
                          </p:grpSp>
                          <p:sp>
                            <p:nvSpPr>
                              <p:cNvPr id="73" name="Прямоугольник 72"/>
                              <p:cNvSpPr/>
                              <p:nvPr/>
                            </p:nvSpPr>
                            <p:spPr>
                              <a:xfrm rot="4922632">
                                <a:off x="4155982" y="2875544"/>
                                <a:ext cx="763132" cy="726214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none" lIns="91440" tIns="45720" rIns="91440" bIns="45720">
                                <a:spAutoFit/>
                              </a:bodyPr>
                              <a:lstStyle/>
                              <a:p>
                                <a:pPr algn="ctr"/>
                                <a:r>
                                  <a:rPr lang="ru-RU" sz="3200" cap="none" spc="0" dirty="0" smtClean="0">
                                    <a:ln w="18415" cmpd="sng">
                                      <a:solidFill>
                                        <a:srgbClr val="FFFFFF"/>
                                      </a:solidFill>
                                      <a:prstDash val="solid"/>
                                    </a:ln>
                                    <a:solidFill>
                                      <a:srgbClr val="FFFFFF"/>
                                    </a:solidFill>
                                    <a:effectLst>
                                      <a:outerShdw blurRad="63500" dir="3600000" algn="tl" rotWithShape="0">
                                        <a:srgbClr val="000000">
                                          <a:alpha val="70000"/>
                                        </a:srgbClr>
                                      </a:outerShdw>
                                    </a:effectLst>
                                  </a:rPr>
                                  <a:t>х2</a:t>
                                </a:r>
                                <a:endParaRPr lang="ru-RU" sz="3200" cap="none" spc="0" dirty="0">
                                  <a:ln w="18415" cmpd="sng">
                                    <a:solidFill>
                                      <a:srgbClr val="FFFFFF"/>
                                    </a:solidFill>
                                    <a:prstDash val="solid"/>
                                  </a:ln>
                                  <a:solidFill>
                                    <a:srgbClr val="FFFFFF"/>
                                  </a:solidFill>
                                  <a:effectLst>
                                    <a:outerShdw blurRad="63500" dir="3600000" algn="tl" rotWithShape="0">
                                      <a:srgbClr val="000000">
                                        <a:alpha val="70000"/>
                                      </a:srgbClr>
                                    </a:outerShdw>
                                  </a:effectLst>
                                </a:endParaRPr>
                              </a:p>
                            </p:txBody>
                          </p:sp>
                        </p:grpSp>
                        <p:sp>
                          <p:nvSpPr>
                            <p:cNvPr id="71" name="Прямоугольник 70"/>
                            <p:cNvSpPr/>
                            <p:nvPr/>
                          </p:nvSpPr>
                          <p:spPr>
                            <a:xfrm rot="6308384">
                              <a:off x="4094321" y="3767489"/>
                              <a:ext cx="1026280" cy="726214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none" lIns="91440" tIns="45720" rIns="91440" bIns="4572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ru-RU" sz="3200" b="1" cap="none" spc="0" dirty="0" smtClean="0">
                                  <a:ln w="17780" cmpd="sng">
                                    <a:solidFill>
                                      <a:srgbClr val="FFFFFF"/>
                                    </a:solidFill>
                                    <a:prstDash val="solid"/>
                                    <a:miter lim="800000"/>
                                  </a:ln>
                                  <a:gradFill rotWithShape="1">
                                    <a:gsLst>
                                      <a:gs pos="0">
                                        <a:srgbClr val="000000">
                                          <a:tint val="92000"/>
                                          <a:shade val="100000"/>
                                          <a:satMod val="150000"/>
                                        </a:srgbClr>
                                      </a:gs>
                                      <a:gs pos="49000">
                                        <a:srgbClr val="000000">
                                          <a:tint val="89000"/>
                                          <a:shade val="90000"/>
                                          <a:satMod val="150000"/>
                                        </a:srgbClr>
                                      </a:gs>
                                      <a:gs pos="50000">
                                        <a:srgbClr val="000000">
                                          <a:tint val="100000"/>
                                          <a:shade val="75000"/>
                                          <a:satMod val="150000"/>
                                        </a:srgbClr>
                                      </a:gs>
                                      <a:gs pos="95000">
                                        <a:srgbClr val="000000">
                                          <a:shade val="47000"/>
                                          <a:satMod val="150000"/>
                                        </a:srgbClr>
                                      </a:gs>
                                      <a:gs pos="100000">
                                        <a:srgbClr val="000000">
                                          <a:shade val="39000"/>
                                          <a:satMod val="150000"/>
                                        </a:srgb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50800" algn="tl" rotWithShape="0">
                                      <a:srgbClr val="000000"/>
                                    </a:outerShdw>
                                  </a:effectLst>
                                </a:rPr>
                                <a:t>100</a:t>
                              </a:r>
                              <a:endParaRPr lang="ru-RU" sz="3200" b="1" cap="none" spc="0" dirty="0">
                                <a:ln w="17780" cmpd="sng">
                                  <a:solidFill>
                                    <a:srgbClr val="FFFFFF"/>
                                  </a:solidFill>
                                  <a:prstDash val="solid"/>
                                  <a:miter lim="800000"/>
                                </a:ln>
                                <a:gradFill rotWithShape="1">
                                  <a:gsLst>
                                    <a:gs pos="0">
                                      <a:srgbClr val="000000">
                                        <a:tint val="92000"/>
                                        <a:shade val="100000"/>
                                        <a:satMod val="150000"/>
                                      </a:srgbClr>
                                    </a:gs>
                                    <a:gs pos="49000">
                                      <a:srgbClr val="000000">
                                        <a:tint val="89000"/>
                                        <a:shade val="90000"/>
                                        <a:satMod val="150000"/>
                                      </a:srgbClr>
                                    </a:gs>
                                    <a:gs pos="50000">
                                      <a:srgbClr val="000000">
                                        <a:tint val="100000"/>
                                        <a:shade val="75000"/>
                                        <a:satMod val="150000"/>
                                      </a:srgbClr>
                                    </a:gs>
                                    <a:gs pos="95000">
                                      <a:srgbClr val="000000">
                                        <a:shade val="47000"/>
                                        <a:satMod val="150000"/>
                                      </a:srgbClr>
                                    </a:gs>
                                    <a:gs pos="100000">
                                      <a:srgbClr val="000000">
                                        <a:shade val="39000"/>
                                        <a:satMod val="150000"/>
                                      </a:srgbClr>
                                    </a:gs>
                                  </a:gsLst>
                                  <a:lin ang="5400000"/>
                                </a:gradFill>
                                <a:effectLst>
                                  <a:outerShdw blurRad="50800" algn="tl" rotWithShape="0">
                                    <a:srgbClr val="000000"/>
                                  </a:outerShdw>
                                </a:effectLst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69" name="Прямоугольник 68"/>
                          <p:cNvSpPr/>
                          <p:nvPr/>
                        </p:nvSpPr>
                        <p:spPr>
                          <a:xfrm rot="8136348">
                            <a:off x="3668832" y="4611948"/>
                            <a:ext cx="1067425" cy="592085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lIns="91440" tIns="45720" rIns="91440" bIns="45720">
                            <a:spAutoFit/>
                          </a:bodyPr>
                          <a:lstStyle/>
                          <a:p>
                            <a:pPr algn="ctr"/>
                            <a:r>
                              <a:rPr lang="ru-RU" sz="2400" b="0" cap="none" spc="0" dirty="0" smtClean="0">
                                <a:ln w="18415" cmpd="sng">
                                  <a:solidFill>
                                    <a:srgbClr val="FFFFFF"/>
                                  </a:solidFill>
                                  <a:prstDash val="solid"/>
                                </a:ln>
                                <a:solidFill>
                                  <a:srgbClr val="FFFFFF"/>
                                </a:solidFill>
                                <a:effectLst>
                                  <a:outerShdw blurRad="63500" dir="3600000" algn="tl" rotWithShape="0">
                                    <a:srgbClr val="000000">
                                      <a:alpha val="70000"/>
                                    </a:srgbClr>
                                  </a:outerShdw>
                                </a:effectLst>
                              </a:rPr>
                              <a:t>шанс</a:t>
                            </a:r>
                            <a:endParaRPr lang="ru-RU" sz="2400" b="0" cap="none" spc="0" dirty="0">
                              <a:ln w="18415" cmpd="sng">
                                <a:solidFill>
                                  <a:srgbClr val="FFFFFF"/>
                                </a:solidFill>
                                <a:prstDash val="solid"/>
                              </a:ln>
                              <a:solidFill>
                                <a:srgbClr val="FFFFFF"/>
                              </a:solidFill>
                              <a:effectLst>
                                <a:outerShdw blurRad="63500" dir="3600000" algn="tl" rotWithShape="0">
                                  <a:srgbClr val="000000">
                                    <a:alpha val="70000"/>
                                  </a:srgbClr>
                                </a:outerShdw>
                              </a:effectLst>
                            </a:endParaRPr>
                          </a:p>
                        </p:txBody>
                      </p:sp>
                    </p:grpSp>
                    <p:sp>
                      <p:nvSpPr>
                        <p:cNvPr id="67" name="Прямоугольник 66"/>
                        <p:cNvSpPr/>
                        <p:nvPr/>
                      </p:nvSpPr>
                      <p:spPr>
                        <a:xfrm rot="9991816">
                          <a:off x="2897977" y="4950622"/>
                          <a:ext cx="993767" cy="749973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lIns="91440" tIns="45720" rIns="91440" bIns="45720">
                          <a:spAutoFit/>
                        </a:bodyPr>
                        <a:lstStyle/>
                        <a:p>
                          <a:pPr algn="ctr"/>
                          <a:r>
                            <a:rPr lang="ru-RU" sz="3200" b="1" cap="none" spc="0" dirty="0" smtClean="0">
                              <a:ln w="17780" cmpd="sng">
                                <a:solidFill>
                                  <a:srgbClr val="FFFFFF"/>
                                </a:solidFill>
                                <a:prstDash val="solid"/>
                                <a:miter lim="800000"/>
                              </a:ln>
                              <a:gradFill rotWithShape="1">
                                <a:gsLst>
                                  <a:gs pos="0">
                                    <a:srgbClr val="000000">
                                      <a:tint val="92000"/>
                                      <a:shade val="100000"/>
                                      <a:satMod val="150000"/>
                                    </a:srgbClr>
                                  </a:gs>
                                  <a:gs pos="49000">
                                    <a:srgbClr val="000000">
                                      <a:tint val="89000"/>
                                      <a:shade val="90000"/>
                                      <a:satMod val="150000"/>
                                    </a:srgbClr>
                                  </a:gs>
                                  <a:gs pos="50000">
                                    <a:srgbClr val="000000">
                                      <a:tint val="100000"/>
                                      <a:shade val="75000"/>
                                      <a:satMod val="150000"/>
                                    </a:srgbClr>
                                  </a:gs>
                                  <a:gs pos="95000">
                                    <a:srgbClr val="000000">
                                      <a:shade val="47000"/>
                                      <a:satMod val="150000"/>
                                    </a:srgbClr>
                                  </a:gs>
                                  <a:gs pos="100000">
                                    <a:srgbClr val="000000">
                                      <a:shade val="39000"/>
                                      <a:satMod val="150000"/>
                                    </a:srgb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algn="tl" rotWithShape="0">
                                  <a:srgbClr val="000000"/>
                                </a:outerShdw>
                              </a:effectLst>
                            </a:rPr>
                            <a:t>150</a:t>
                          </a:r>
                          <a:endParaRPr lang="ru-RU" sz="3200" b="1" cap="none" spc="0" dirty="0">
                            <a:ln w="17780" cmpd="sng">
                              <a:solidFill>
                                <a:srgbClr val="FFFFFF"/>
                              </a:solidFill>
                              <a:prstDash val="solid"/>
                              <a:miter lim="800000"/>
                            </a:ln>
                            <a:gradFill rotWithShape="1">
                              <a:gsLst>
                                <a:gs pos="0">
                                  <a:srgbClr val="000000">
                                    <a:tint val="92000"/>
                                    <a:shade val="100000"/>
                                    <a:satMod val="150000"/>
                                  </a:srgbClr>
                                </a:gs>
                                <a:gs pos="49000">
                                  <a:srgbClr val="000000">
                                    <a:tint val="89000"/>
                                    <a:shade val="90000"/>
                                    <a:satMod val="150000"/>
                                  </a:srgbClr>
                                </a:gs>
                                <a:gs pos="50000">
                                  <a:srgbClr val="000000">
                                    <a:tint val="100000"/>
                                    <a:shade val="75000"/>
                                    <a:satMod val="150000"/>
                                  </a:srgbClr>
                                </a:gs>
                                <a:gs pos="95000">
                                  <a:srgbClr val="000000">
                                    <a:shade val="47000"/>
                                    <a:satMod val="150000"/>
                                  </a:srgbClr>
                                </a:gs>
                                <a:gs pos="100000">
                                  <a:srgbClr val="000000">
                                    <a:shade val="39000"/>
                                    <a:satMod val="150000"/>
                                  </a:srgbClr>
                                </a:gs>
                              </a:gsLst>
                              <a:lin ang="5400000"/>
                            </a:gradFill>
                            <a:effectLst>
                              <a:outerShdw blurRad="50800" algn="tl" rotWithShape="0">
                                <a:srgbClr val="000000"/>
                              </a:outerShdw>
                            </a:effectLst>
                          </a:endParaRPr>
                        </a:p>
                      </p:txBody>
                    </p:sp>
                  </p:grpSp>
                  <p:sp>
                    <p:nvSpPr>
                      <p:cNvPr id="65" name="Прямоугольник 64"/>
                      <p:cNvSpPr/>
                      <p:nvPr/>
                    </p:nvSpPr>
                    <p:spPr>
                      <a:xfrm rot="11752548">
                        <a:off x="1951319" y="4933486"/>
                        <a:ext cx="993767" cy="749973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lIns="91440" tIns="45720" rIns="91440" bIns="45720">
                        <a:spAutoFit/>
                      </a:bodyPr>
                      <a:lstStyle/>
                      <a:p>
                        <a:pPr algn="ctr"/>
                        <a:r>
                          <a:rPr lang="ru-RU" sz="3200" b="0" cap="none" spc="0" dirty="0" smtClean="0">
                            <a:ln w="18415" cmpd="sng">
                              <a:solidFill>
                                <a:srgbClr val="FFFFFF"/>
                              </a:solidFill>
                              <a:prstDash val="solid"/>
                            </a:ln>
                            <a:solidFill>
                              <a:srgbClr val="FFFFFF"/>
                            </a:solidFill>
                            <a:effectLst>
                              <a:outerShdw blurRad="63500" dir="3600000" algn="tl" rotWithShape="0">
                                <a:srgbClr val="000000">
                                  <a:alpha val="70000"/>
                                </a:srgbClr>
                              </a:outerShdw>
                            </a:effectLst>
                          </a:rPr>
                          <a:t>200</a:t>
                        </a:r>
                        <a:endParaRPr lang="ru-RU" sz="3200" b="0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endParaRPr>
                      </a:p>
                    </p:txBody>
                  </p:sp>
                </p:grpSp>
                <p:sp>
                  <p:nvSpPr>
                    <p:cNvPr id="63" name="Прямоугольник 62"/>
                    <p:cNvSpPr/>
                    <p:nvPr/>
                  </p:nvSpPr>
                  <p:spPr>
                    <a:xfrm rot="17501029">
                      <a:off x="752495" y="2951406"/>
                      <a:ext cx="1061358" cy="573328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91440" tIns="45720" rIns="91440" bIns="45720">
                      <a:spAutoFit/>
                    </a:bodyPr>
                    <a:lstStyle/>
                    <a:p>
                      <a:pPr algn="ctr"/>
                      <a:r>
                        <a:rPr lang="ru-RU" sz="24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</a:rPr>
                        <a:t>приз</a:t>
                      </a:r>
                      <a:endParaRPr lang="ru-RU" sz="24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</a:endParaRPr>
                    </a:p>
                  </p:txBody>
                </p:sp>
              </p:grpSp>
              <p:cxnSp>
                <p:nvCxnSpPr>
                  <p:cNvPr id="61" name="Прямая со стрелкой 60"/>
                  <p:cNvCxnSpPr/>
                  <p:nvPr/>
                </p:nvCxnSpPr>
                <p:spPr>
                  <a:xfrm flipH="1" flipV="1">
                    <a:off x="1475656" y="4581128"/>
                    <a:ext cx="360040" cy="360040"/>
                  </a:xfrm>
                  <a:prstGeom prst="straightConnector1">
                    <a:avLst/>
                  </a:prstGeom>
                  <a:ln w="57150"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59" name="Прямоугольник 58"/>
                <p:cNvSpPr/>
                <p:nvPr/>
              </p:nvSpPr>
              <p:spPr>
                <a:xfrm rot="15408026">
                  <a:off x="805292" y="3744308"/>
                  <a:ext cx="1026280" cy="726214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ctr"/>
                  <a:r>
                    <a:rPr lang="ru-RU" sz="3200" b="0" cap="none" spc="0" dirty="0" smtClean="0">
                      <a:ln w="18415" cmpd="sng">
                        <a:solidFill>
                          <a:srgbClr val="FFFFFF"/>
                        </a:solidFill>
                        <a:prstDash val="solid"/>
                      </a:ln>
                      <a:solidFill>
                        <a:srgbClr val="FFFFFF"/>
                      </a:solidFill>
                      <a:effectLst>
                        <a:outerShdw blurRad="63500" dir="3600000" algn="tl" rotWithShape="0">
                          <a:srgbClr val="000000">
                            <a:alpha val="70000"/>
                          </a:srgbClr>
                        </a:outerShdw>
                      </a:effectLst>
                    </a:rPr>
                    <a:t>250</a:t>
                  </a:r>
                  <a:endParaRPr lang="ru-RU" sz="3200" b="0" cap="none" spc="0" dirty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endParaRPr>
                </a:p>
              </p:txBody>
            </p:sp>
          </p:grpSp>
          <p:sp>
            <p:nvSpPr>
              <p:cNvPr id="57" name="Прямоугольник 56"/>
              <p:cNvSpPr/>
              <p:nvPr/>
            </p:nvSpPr>
            <p:spPr>
              <a:xfrm rot="18986304">
                <a:off x="1211821" y="2058386"/>
                <a:ext cx="993767" cy="749973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ru-RU" sz="3200" b="0" cap="none" spc="0" dirty="0" smtClean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rPr>
                  <a:t>300</a:t>
                </a:r>
                <a:endParaRPr lang="ru-RU" sz="3200" b="0" cap="none" spc="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55" name="Прямоугольник 54"/>
            <p:cNvSpPr/>
            <p:nvPr/>
          </p:nvSpPr>
          <p:spPr>
            <a:xfrm rot="20933116">
              <a:off x="1705156" y="2270071"/>
              <a:ext cx="565762" cy="749973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3200" b="1" cap="none" spc="0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Б</a:t>
              </a:r>
              <a:endParaRPr lang="ru-RU" sz="32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endParaRPr>
            </a:p>
          </p:txBody>
        </p:sp>
      </p:grpSp>
      <p:grpSp>
        <p:nvGrpSpPr>
          <p:cNvPr id="78" name="Группа 77"/>
          <p:cNvGrpSpPr/>
          <p:nvPr/>
        </p:nvGrpSpPr>
        <p:grpSpPr>
          <a:xfrm rot="14525451">
            <a:off x="1465087" y="2079388"/>
            <a:ext cx="1260676" cy="693202"/>
            <a:chOff x="2543175" y="3789040"/>
            <a:chExt cx="1819058" cy="996201"/>
          </a:xfrm>
          <a:solidFill>
            <a:srgbClr val="1F1F99"/>
          </a:solidFill>
        </p:grpSpPr>
        <p:sp>
          <p:nvSpPr>
            <p:cNvPr id="79" name="Стрелка вниз 78"/>
            <p:cNvSpPr/>
            <p:nvPr/>
          </p:nvSpPr>
          <p:spPr>
            <a:xfrm rot="18853060">
              <a:off x="3322739" y="3745748"/>
              <a:ext cx="259929" cy="1819058"/>
            </a:xfrm>
            <a:prstGeom prst="downArrow">
              <a:avLst>
                <a:gd name="adj1" fmla="val 50000"/>
                <a:gd name="adj2" fmla="val 215942"/>
              </a:avLst>
            </a:prstGeom>
            <a:grp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n>
                  <a:solidFill>
                    <a:srgbClr val="00B050"/>
                  </a:solidFill>
                </a:ln>
              </a:endParaRPr>
            </a:p>
          </p:txBody>
        </p:sp>
        <p:sp>
          <p:nvSpPr>
            <p:cNvPr id="80" name="Овал 79"/>
            <p:cNvSpPr/>
            <p:nvPr/>
          </p:nvSpPr>
          <p:spPr>
            <a:xfrm>
              <a:off x="2555776" y="3789040"/>
              <a:ext cx="360040" cy="360040"/>
            </a:xfrm>
            <a:prstGeom prst="ellipse">
              <a:avLst/>
            </a:prstGeom>
            <a:grp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" name="Скругленный прямоугольник 1"/>
          <p:cNvSpPr/>
          <p:nvPr/>
        </p:nvSpPr>
        <p:spPr>
          <a:xfrm>
            <a:off x="541332" y="554193"/>
            <a:ext cx="1516663" cy="631251"/>
          </a:xfrm>
          <a:prstGeom prst="roundRect">
            <a:avLst/>
          </a:prstGeom>
          <a:gradFill flip="none" rotWithShape="1">
            <a:gsLst>
              <a:gs pos="0">
                <a:srgbClr val="1F1F99">
                  <a:tint val="66000"/>
                  <a:satMod val="160000"/>
                </a:srgbClr>
              </a:gs>
              <a:gs pos="50000">
                <a:srgbClr val="1F1F99">
                  <a:tint val="44500"/>
                  <a:satMod val="160000"/>
                </a:srgbClr>
              </a:gs>
              <a:gs pos="100000">
                <a:srgbClr val="1F1F99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1F1F99"/>
                </a:solidFill>
              </a:rPr>
              <a:t>3</a:t>
            </a:r>
            <a:r>
              <a:rPr lang="ru-RU" sz="3600" b="1" dirty="0" smtClean="0">
                <a:solidFill>
                  <a:srgbClr val="1F1F99"/>
                </a:solidFill>
              </a:rPr>
              <a:t> ТУР</a:t>
            </a:r>
            <a:endParaRPr lang="ru-RU" sz="3600" b="1" dirty="0">
              <a:solidFill>
                <a:srgbClr val="1F1F99"/>
              </a:solidFill>
            </a:endParaRPr>
          </a:p>
        </p:txBody>
      </p:sp>
      <p:sp>
        <p:nvSpPr>
          <p:cNvPr id="84" name="1-А"/>
          <p:cNvSpPr/>
          <p:nvPr/>
        </p:nvSpPr>
        <p:spPr>
          <a:xfrm>
            <a:off x="2223925" y="525900"/>
            <a:ext cx="710779" cy="687838"/>
          </a:xfrm>
          <a:prstGeom prst="bevel">
            <a:avLst/>
          </a:prstGeom>
          <a:solidFill>
            <a:srgbClr val="1F1F99"/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</a:t>
            </a:r>
          </a:p>
        </p:txBody>
      </p:sp>
      <p:sp>
        <p:nvSpPr>
          <p:cNvPr id="82" name="1-А"/>
          <p:cNvSpPr/>
          <p:nvPr/>
        </p:nvSpPr>
        <p:spPr>
          <a:xfrm>
            <a:off x="2230549" y="548680"/>
            <a:ext cx="710779" cy="687838"/>
          </a:xfrm>
          <a:prstGeom prst="bevel">
            <a:avLst/>
          </a:prstGeom>
          <a:solidFill>
            <a:srgbClr val="1F1F99"/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14423145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36C09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3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2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1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0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9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1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8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00"/>
                            </p:stCondLst>
                            <p:childTnLst>
                              <p:par>
                                <p:cTn id="120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7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500"/>
                            </p:stCondLst>
                            <p:childTnLst>
                              <p:par>
                                <p:cTn id="129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36C09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500"/>
                            </p:stCondLst>
                            <p:childTnLst>
                              <p:par>
                                <p:cTn id="141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>
                      <p:stCondLst>
                        <p:cond delay="0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8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500"/>
                            </p:stCondLst>
                            <p:childTnLst>
                              <p:par>
                                <p:cTn id="150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36C09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5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55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6" fill="hold">
                      <p:stCondLst>
                        <p:cond delay="0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0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500"/>
                            </p:stCondLst>
                            <p:childTnLst>
                              <p:par>
                                <p:cTn id="162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36C09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6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6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8" fill="hold">
                      <p:stCondLst>
                        <p:cond delay="0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2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500"/>
                            </p:stCondLst>
                            <p:childTnLst>
                              <p:par>
                                <p:cTn id="174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36C09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7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79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0" fill="hold">
                      <p:stCondLst>
                        <p:cond delay="0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4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500"/>
                            </p:stCondLst>
                            <p:childTnLst>
                              <p:par>
                                <p:cTn id="186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36C09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8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91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2" fill="hold">
                      <p:stCondLst>
                        <p:cond delay="0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" dur="5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6" dur="2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500"/>
                            </p:stCondLst>
                            <p:childTnLst>
                              <p:par>
                                <p:cTn id="198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36C09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0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03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4" fill="hold">
                      <p:stCondLst>
                        <p:cond delay="0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8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500"/>
                            </p:stCondLst>
                            <p:childTnLst>
                              <p:par>
                                <p:cTn id="210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36C09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1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1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6" fill="hold">
                      <p:stCondLst>
                        <p:cond delay="0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0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2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2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5" fill="hold">
                      <p:stCondLst>
                        <p:cond delay="0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9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>
                            <p:stCondLst>
                              <p:cond delay="500"/>
                            </p:stCondLst>
                            <p:childTnLst>
                              <p:par>
                                <p:cTn id="231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33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4" fill="hold">
                      <p:stCondLst>
                        <p:cond delay="0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7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8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500"/>
                            </p:stCondLst>
                            <p:childTnLst>
                              <p:par>
                                <p:cTn id="240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24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3" fill="hold">
                      <p:stCondLst>
                        <p:cond delay="0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6" dur="5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7" dur="2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>
                            <p:stCondLst>
                              <p:cond delay="500"/>
                            </p:stCondLst>
                            <p:childTnLst>
                              <p:par>
                                <p:cTn id="249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51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2" fill="hold">
                      <p:stCondLst>
                        <p:cond delay="0"/>
                      </p:stCondLst>
                      <p:childTnLst>
                        <p:par>
                          <p:cTn id="253" fill="hold">
                            <p:stCondLst>
                              <p:cond delay="0"/>
                            </p:stCondLst>
                            <p:childTnLst>
                              <p:par>
                                <p:cTn id="25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5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6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7" fill="hold">
                            <p:stCondLst>
                              <p:cond delay="500"/>
                            </p:stCondLst>
                            <p:childTnLst>
                              <p:par>
                                <p:cTn id="258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6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1" fill="hold">
                      <p:stCondLst>
                        <p:cond delay="0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4" dur="5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5" dur="25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6" fill="hold">
                            <p:stCondLst>
                              <p:cond delay="500"/>
                            </p:stCondLst>
                            <p:childTnLst>
                              <p:par>
                                <p:cTn id="267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69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0" fill="hold">
                      <p:stCondLst>
                        <p:cond delay="0"/>
                      </p:stCondLst>
                      <p:childTnLst>
                        <p:par>
                          <p:cTn id="271" fill="hold">
                            <p:stCondLst>
                              <p:cond delay="0"/>
                            </p:stCondLst>
                            <p:childTnLst>
                              <p:par>
                                <p:cTn id="27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3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4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5" fill="hold">
                            <p:stCondLst>
                              <p:cond delay="500"/>
                            </p:stCondLst>
                            <p:childTnLst>
                              <p:par>
                                <p:cTn id="276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278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9" fill="hold">
                      <p:stCondLst>
                        <p:cond delay="0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2" dur="5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3" dur="25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4" fill="hold">
                            <p:stCondLst>
                              <p:cond delay="500"/>
                            </p:stCondLst>
                            <p:childTnLst>
                              <p:par>
                                <p:cTn id="285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28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8" fill="hold">
                      <p:stCondLst>
                        <p:cond delay="0"/>
                      </p:stCondLst>
                      <p:childTnLst>
                        <p:par>
                          <p:cTn id="289" fill="hold">
                            <p:stCondLst>
                              <p:cond delay="0"/>
                            </p:stCondLst>
                            <p:childTnLst>
                              <p:par>
                                <p:cTn id="29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1" dur="500" tmFilter="0, 0; .2, .5; .8, .5; 1, 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2" dur="250" autoRev="1" fill="hold"/>
                                        <p:tgtEl>
                                          <p:spTgt spid="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500"/>
                            </p:stCondLst>
                            <p:childTnLst>
                              <p:par>
                                <p:cTn id="294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5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296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7" fill="hold">
                      <p:stCondLst>
                        <p:cond delay="0"/>
                      </p:stCondLst>
                      <p:childTnLst>
                        <p:par>
                          <p:cTn id="298" fill="hold">
                            <p:stCondLst>
                              <p:cond delay="0"/>
                            </p:stCondLst>
                            <p:childTnLst>
                              <p:par>
                                <p:cTn id="29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0" dur="5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1" dur="25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2" fill="hold">
                            <p:stCondLst>
                              <p:cond delay="500"/>
                            </p:stCondLst>
                            <p:childTnLst>
                              <p:par>
                                <p:cTn id="303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4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305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6" fill="hold">
                      <p:stCondLst>
                        <p:cond delay="0"/>
                      </p:stCondLst>
                      <p:childTnLst>
                        <p:par>
                          <p:cTn id="307" fill="hold">
                            <p:stCondLst>
                              <p:cond delay="0"/>
                            </p:stCondLst>
                            <p:childTnLst>
                              <p:par>
                                <p:cTn id="30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500" tmFilter="0, 0; .2, .5; .8, .5; 1, 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0" dur="250" autoRev="1" fill="hold"/>
                                        <p:tgtEl>
                                          <p:spTgt spid="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1" fill="hold">
                            <p:stCondLst>
                              <p:cond delay="500"/>
                            </p:stCondLst>
                            <p:childTnLst>
                              <p:par>
                                <p:cTn id="312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3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314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5" fill="hold">
                      <p:stCondLst>
                        <p:cond delay="0"/>
                      </p:stCondLst>
                      <p:childTnLst>
                        <p:par>
                          <p:cTn id="316" fill="hold">
                            <p:stCondLst>
                              <p:cond delay="0"/>
                            </p:stCondLst>
                            <p:childTnLst>
                              <p:par>
                                <p:cTn id="31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8" dur="500" tmFilter="0, 0; .2, .5; .8, .5; 1, 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9" dur="250" autoRev="1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0" fill="hold">
                            <p:stCondLst>
                              <p:cond delay="500"/>
                            </p:stCondLst>
                            <p:childTnLst>
                              <p:par>
                                <p:cTn id="321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2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36C09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326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7" fill="hold">
                      <p:stCondLst>
                        <p:cond delay="0"/>
                      </p:stCondLst>
                      <p:childTnLst>
                        <p:par>
                          <p:cTn id="328" fill="hold">
                            <p:stCondLst>
                              <p:cond delay="0"/>
                            </p:stCondLst>
                            <p:childTnLst>
                              <p:par>
                                <p:cTn id="3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30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1" fill="hold">
                      <p:stCondLst>
                        <p:cond delay="indefinite"/>
                      </p:stCondLst>
                      <p:childTnLst>
                        <p:par>
                          <p:cTn id="332" fill="hold">
                            <p:stCondLst>
                              <p:cond delay="0"/>
                            </p:stCondLst>
                            <p:childTnLst>
                              <p:par>
                                <p:cTn id="3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334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5" fill="hold">
                      <p:stCondLst>
                        <p:cond delay="indefinite"/>
                      </p:stCondLst>
                      <p:childTnLst>
                        <p:par>
                          <p:cTn id="336" fill="hold">
                            <p:stCondLst>
                              <p:cond delay="0"/>
                            </p:stCondLst>
                            <p:childTnLst>
                              <p:par>
                                <p:cTn id="33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0">
                                      <p:cBhvr>
                                        <p:cTn id="338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9" fill="hold">
                      <p:stCondLst>
                        <p:cond delay="indefinite"/>
                      </p:stCondLst>
                      <p:childTnLst>
                        <p:par>
                          <p:cTn id="340" fill="hold">
                            <p:stCondLst>
                              <p:cond delay="0"/>
                            </p:stCondLst>
                            <p:childTnLst>
                              <p:par>
                                <p:cTn id="34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8700000">
                                      <p:cBhvr>
                                        <p:cTn id="342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3" fill="hold">
                      <p:stCondLst>
                        <p:cond delay="indefinite"/>
                      </p:stCondLst>
                      <p:childTnLst>
                        <p:par>
                          <p:cTn id="344" fill="hold">
                            <p:stCondLst>
                              <p:cond delay="0"/>
                            </p:stCondLst>
                            <p:childTnLst>
                              <p:par>
                                <p:cTn id="34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3400000">
                                      <p:cBhvr>
                                        <p:cTn id="346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7" fill="hold">
                      <p:stCondLst>
                        <p:cond delay="indefinite"/>
                      </p:stCondLst>
                      <p:childTnLst>
                        <p:par>
                          <p:cTn id="348" fill="hold">
                            <p:stCondLst>
                              <p:cond delay="0"/>
                            </p:stCondLst>
                            <p:childTnLst>
                              <p:par>
                                <p:cTn id="34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0">
                                      <p:cBhvr>
                                        <p:cTn id="350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1" fill="hold">
                      <p:stCondLst>
                        <p:cond delay="indefinite"/>
                      </p:stCondLst>
                      <p:childTnLst>
                        <p:par>
                          <p:cTn id="352" fill="hold">
                            <p:stCondLst>
                              <p:cond delay="0"/>
                            </p:stCondLst>
                            <p:childTnLst>
                              <p:par>
                                <p:cTn id="35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0">
                                      <p:cBhvr>
                                        <p:cTn id="354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5" fill="hold">
                      <p:stCondLst>
                        <p:cond delay="indefinite"/>
                      </p:stCondLst>
                      <p:childTnLst>
                        <p:par>
                          <p:cTn id="356" fill="hold">
                            <p:stCondLst>
                              <p:cond delay="0"/>
                            </p:stCondLst>
                            <p:childTnLst>
                              <p:par>
                                <p:cTn id="35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58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9" fill="hold">
                      <p:stCondLst>
                        <p:cond delay="indefinite"/>
                      </p:stCondLst>
                      <p:childTnLst>
                        <p:par>
                          <p:cTn id="360" fill="hold">
                            <p:stCondLst>
                              <p:cond delay="0"/>
                            </p:stCondLst>
                            <p:childTnLst>
                              <p:par>
                                <p:cTn id="36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0">
                                      <p:cBhvr>
                                        <p:cTn id="362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3" fill="hold">
                      <p:stCondLst>
                        <p:cond delay="indefinite"/>
                      </p:stCondLst>
                      <p:childTnLst>
                        <p:par>
                          <p:cTn id="364" fill="hold">
                            <p:stCondLst>
                              <p:cond delay="0"/>
                            </p:stCondLst>
                            <p:childTnLst>
                              <p:par>
                                <p:cTn id="36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7000000">
                                      <p:cBhvr>
                                        <p:cTn id="366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7" fill="hold">
                      <p:stCondLst>
                        <p:cond delay="indefinite"/>
                      </p:stCondLst>
                      <p:childTnLst>
                        <p:par>
                          <p:cTn id="368" fill="hold">
                            <p:stCondLst>
                              <p:cond delay="0"/>
                            </p:stCondLst>
                            <p:childTnLst>
                              <p:par>
                                <p:cTn id="36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0">
                                      <p:cBhvr>
                                        <p:cTn id="370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1" fill="hold">
                      <p:stCondLst>
                        <p:cond delay="indefinite"/>
                      </p:stCondLst>
                      <p:childTnLst>
                        <p:par>
                          <p:cTn id="372" fill="hold">
                            <p:stCondLst>
                              <p:cond delay="0"/>
                            </p:stCondLst>
                            <p:childTnLst>
                              <p:par>
                                <p:cTn id="37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74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5" fill="hold">
                      <p:stCondLst>
                        <p:cond delay="indefinite"/>
                      </p:stCondLst>
                      <p:childTnLst>
                        <p:par>
                          <p:cTn id="376" fill="hold">
                            <p:stCondLst>
                              <p:cond delay="0"/>
                            </p:stCondLst>
                            <p:childTnLst>
                              <p:par>
                                <p:cTn id="37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6200000">
                                      <p:cBhvr>
                                        <p:cTn id="378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9" fill="hold">
                      <p:stCondLst>
                        <p:cond delay="indefinite"/>
                      </p:stCondLst>
                      <p:childTnLst>
                        <p:par>
                          <p:cTn id="380" fill="hold">
                            <p:stCondLst>
                              <p:cond delay="0"/>
                            </p:stCondLst>
                            <p:childTnLst>
                              <p:par>
                                <p:cTn id="38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3620000">
                                      <p:cBhvr>
                                        <p:cTn id="382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3" fill="hold">
                      <p:stCondLst>
                        <p:cond delay="indefinite"/>
                      </p:stCondLst>
                      <p:childTnLst>
                        <p:par>
                          <p:cTn id="384" fill="hold">
                            <p:stCondLst>
                              <p:cond delay="0"/>
                            </p:stCondLst>
                            <p:childTnLst>
                              <p:par>
                                <p:cTn id="38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9360000">
                                      <p:cBhvr>
                                        <p:cTn id="386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7" fill="hold">
                      <p:stCondLst>
                        <p:cond delay="indefinite"/>
                      </p:stCondLst>
                      <p:childTnLst>
                        <p:par>
                          <p:cTn id="388" fill="hold">
                            <p:stCondLst>
                              <p:cond delay="0"/>
                            </p:stCondLst>
                            <p:childTnLst>
                              <p:par>
                                <p:cTn id="38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8400000">
                                      <p:cBhvr>
                                        <p:cTn id="390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1" fill="hold">
                      <p:stCondLst>
                        <p:cond delay="indefinite"/>
                      </p:stCondLst>
                      <p:childTnLst>
                        <p:par>
                          <p:cTn id="392" fill="hold">
                            <p:stCondLst>
                              <p:cond delay="0"/>
                            </p:stCondLst>
                            <p:childTnLst>
                              <p:par>
                                <p:cTn id="39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3700000">
                                      <p:cBhvr>
                                        <p:cTn id="394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395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6" fill="hold">
                      <p:stCondLst>
                        <p:cond delay="0"/>
                      </p:stCondLst>
                      <p:childTnLst>
                        <p:par>
                          <p:cTn id="397" fill="hold">
                            <p:stCondLst>
                              <p:cond delay="0"/>
                            </p:stCondLst>
                            <p:childTnLst>
                              <p:par>
                                <p:cTn id="39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</p:childTnLst>
        </p:cTn>
      </p:par>
    </p:tnLst>
    <p:bldLst>
      <p:bldP spid="83" grpId="0" animBg="1"/>
      <p:bldP spid="13" grpId="0" animBg="1"/>
      <p:bldP spid="13" grpId="1" animBg="1"/>
      <p:bldP spid="10" grpId="0" animBg="1"/>
      <p:bldP spid="10" grpId="1" animBg="1"/>
      <p:bldP spid="4" grpId="0" animBg="1"/>
      <p:bldP spid="4" grpId="1" animBg="1"/>
      <p:bldP spid="12" grpId="0" animBg="1"/>
      <p:bldP spid="12" grpId="1" animBg="1"/>
      <p:bldP spid="5" grpId="0" animBg="1"/>
      <p:bldP spid="5" grpId="1" animBg="1"/>
      <p:bldP spid="6" grpId="0" animBg="1"/>
      <p:bldP spid="6" grpId="1" animBg="1"/>
      <p:bldP spid="8" grpId="0" animBg="1"/>
      <p:bldP spid="8" grpId="1" animBg="1"/>
      <p:bldP spid="9" grpId="0" animBg="1"/>
      <p:bldP spid="9" grpId="1" animBg="1"/>
      <p:bldP spid="7" grpId="0" animBg="1"/>
      <p:bldP spid="7" grpId="1" animBg="1"/>
      <p:bldP spid="11" grpId="0" animBg="1"/>
      <p:bldP spid="11" grpId="1" animBg="1"/>
      <p:bldP spid="17" grpId="0" animBg="1"/>
      <p:bldP spid="17" grpId="1" animBg="1"/>
      <p:bldP spid="14" grpId="0" animBg="1"/>
      <p:bldP spid="14" grpId="1" animBg="1"/>
      <p:bldP spid="16" grpId="0" animBg="1"/>
      <p:bldP spid="16" grpId="1" animBg="1"/>
      <p:bldP spid="15" grpId="0" animBg="1"/>
      <p:bldP spid="15" grpId="1" animBg="1"/>
      <p:bldP spid="18" grpId="0" animBg="1"/>
      <p:bldP spid="18" grpId="1" animBg="1"/>
      <p:bldP spid="20" grpId="0" animBg="1"/>
      <p:bldP spid="20" grpId="1" animBg="1"/>
      <p:bldP spid="19" grpId="0" animBg="1"/>
      <p:bldP spid="19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3" grpId="0" animBg="1"/>
      <p:bldP spid="23" grpId="1" animBg="1"/>
      <p:bldP spid="22" grpId="0" animBg="1"/>
      <p:bldP spid="22" grpId="1" animBg="1"/>
      <p:bldP spid="21" grpId="0" animBg="1"/>
      <p:bldP spid="21" grpId="1" animBg="1"/>
      <p:bldP spid="28" grpId="0" animBg="1"/>
      <p:bldP spid="28" grpId="1" animBg="1"/>
      <p:bldP spid="27" grpId="0" animBg="1"/>
      <p:bldP spid="27" grpId="1" animBg="1"/>
      <p:bldP spid="29" grpId="0" animBg="1"/>
      <p:bldP spid="29" grpId="1" animBg="1"/>
      <p:bldP spid="31" grpId="0" animBg="1"/>
      <p:bldP spid="31" grpId="1" animBg="1"/>
      <p:bldP spid="30" grpId="0" animBg="1"/>
      <p:bldP spid="30" grpId="1" animBg="1"/>
      <p:bldP spid="33" grpId="0" animBg="1"/>
      <p:bldP spid="33" grpId="1" animBg="1"/>
      <p:bldP spid="32" grpId="0" animBg="1"/>
      <p:bldP spid="32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8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ktp.ru/Cat/img/07058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6442" y="1394476"/>
            <a:ext cx="4180778" cy="31866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3" name="Скругленный прямоугольник 82"/>
          <p:cNvSpPr/>
          <p:nvPr/>
        </p:nvSpPr>
        <p:spPr>
          <a:xfrm>
            <a:off x="3803583" y="1497826"/>
            <a:ext cx="4581297" cy="2651254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75000"/>
                  <a:tint val="66000"/>
                  <a:satMod val="160000"/>
                </a:schemeClr>
              </a:gs>
              <a:gs pos="50000">
                <a:schemeClr val="accent6">
                  <a:lumMod val="75000"/>
                  <a:tint val="44500"/>
                  <a:satMod val="160000"/>
                </a:schemeClr>
              </a:gs>
              <a:gs pos="100000">
                <a:schemeClr val="accent6">
                  <a:lumMod val="75000"/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1F1F99"/>
                </a:solidFill>
              </a:rPr>
              <a:t>Из него можно сварить кашу.</a:t>
            </a:r>
            <a:endParaRPr lang="ru-RU" sz="2800" b="1" dirty="0">
              <a:solidFill>
                <a:srgbClr val="1F1F99"/>
              </a:solidFill>
            </a:endParaRPr>
          </a:p>
        </p:txBody>
      </p:sp>
      <p:sp>
        <p:nvSpPr>
          <p:cNvPr id="13" name="1-А"/>
          <p:cNvSpPr/>
          <p:nvPr/>
        </p:nvSpPr>
        <p:spPr>
          <a:xfrm>
            <a:off x="1725108" y="4708103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</a:p>
        </p:txBody>
      </p:sp>
      <p:sp>
        <p:nvSpPr>
          <p:cNvPr id="10" name="2-Б"/>
          <p:cNvSpPr/>
          <p:nvPr/>
        </p:nvSpPr>
        <p:spPr>
          <a:xfrm>
            <a:off x="2264355" y="4708103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</a:t>
            </a:r>
          </a:p>
        </p:txBody>
      </p:sp>
      <p:sp>
        <p:nvSpPr>
          <p:cNvPr id="4" name="3-В"/>
          <p:cNvSpPr/>
          <p:nvPr/>
        </p:nvSpPr>
        <p:spPr>
          <a:xfrm>
            <a:off x="2806127" y="4708103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</a:t>
            </a:r>
          </a:p>
        </p:txBody>
      </p:sp>
      <p:sp>
        <p:nvSpPr>
          <p:cNvPr id="12" name="4-Г"/>
          <p:cNvSpPr/>
          <p:nvPr/>
        </p:nvSpPr>
        <p:spPr>
          <a:xfrm>
            <a:off x="3338810" y="4708103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</a:t>
            </a:r>
          </a:p>
        </p:txBody>
      </p:sp>
      <p:sp>
        <p:nvSpPr>
          <p:cNvPr id="5" name="5-Д"/>
          <p:cNvSpPr/>
          <p:nvPr/>
        </p:nvSpPr>
        <p:spPr>
          <a:xfrm>
            <a:off x="3879181" y="4708103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</a:p>
        </p:txBody>
      </p:sp>
      <p:sp>
        <p:nvSpPr>
          <p:cNvPr id="6" name="6-Е"/>
          <p:cNvSpPr/>
          <p:nvPr/>
        </p:nvSpPr>
        <p:spPr>
          <a:xfrm>
            <a:off x="4422326" y="4708103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</a:p>
        </p:txBody>
      </p:sp>
      <p:sp>
        <p:nvSpPr>
          <p:cNvPr id="8" name="7-Ё"/>
          <p:cNvSpPr/>
          <p:nvPr/>
        </p:nvSpPr>
        <p:spPr>
          <a:xfrm>
            <a:off x="4962230" y="4708103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Ё</a:t>
            </a:r>
          </a:p>
        </p:txBody>
      </p:sp>
      <p:sp>
        <p:nvSpPr>
          <p:cNvPr id="9" name="8-Ж"/>
          <p:cNvSpPr/>
          <p:nvPr/>
        </p:nvSpPr>
        <p:spPr>
          <a:xfrm>
            <a:off x="5507405" y="4708103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</a:t>
            </a:r>
          </a:p>
        </p:txBody>
      </p:sp>
      <p:sp>
        <p:nvSpPr>
          <p:cNvPr id="7" name="9-З"/>
          <p:cNvSpPr/>
          <p:nvPr/>
        </p:nvSpPr>
        <p:spPr>
          <a:xfrm>
            <a:off x="6038027" y="4708103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</a:t>
            </a:r>
          </a:p>
        </p:txBody>
      </p:sp>
      <p:sp>
        <p:nvSpPr>
          <p:cNvPr id="11" name="10-И"/>
          <p:cNvSpPr/>
          <p:nvPr/>
        </p:nvSpPr>
        <p:spPr>
          <a:xfrm>
            <a:off x="6578027" y="4706966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</a:t>
            </a:r>
          </a:p>
        </p:txBody>
      </p:sp>
      <p:sp>
        <p:nvSpPr>
          <p:cNvPr id="17" name="11-Й"/>
          <p:cNvSpPr/>
          <p:nvPr/>
        </p:nvSpPr>
        <p:spPr>
          <a:xfrm>
            <a:off x="1467336" y="5249881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Й</a:t>
            </a:r>
          </a:p>
        </p:txBody>
      </p:sp>
      <p:sp>
        <p:nvSpPr>
          <p:cNvPr id="14" name="12-К"/>
          <p:cNvSpPr/>
          <p:nvPr/>
        </p:nvSpPr>
        <p:spPr>
          <a:xfrm>
            <a:off x="2009865" y="5250425"/>
            <a:ext cx="540000" cy="540913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</a:t>
            </a:r>
          </a:p>
        </p:txBody>
      </p:sp>
      <p:sp>
        <p:nvSpPr>
          <p:cNvPr id="16" name="13-Л"/>
          <p:cNvSpPr/>
          <p:nvPr/>
        </p:nvSpPr>
        <p:spPr>
          <a:xfrm>
            <a:off x="2545329" y="5250425"/>
            <a:ext cx="540000" cy="540913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</a:t>
            </a:r>
          </a:p>
        </p:txBody>
      </p:sp>
      <p:sp>
        <p:nvSpPr>
          <p:cNvPr id="15" name="14-М"/>
          <p:cNvSpPr/>
          <p:nvPr/>
        </p:nvSpPr>
        <p:spPr>
          <a:xfrm>
            <a:off x="3079029" y="5250425"/>
            <a:ext cx="556273" cy="540913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</a:p>
        </p:txBody>
      </p:sp>
      <p:sp>
        <p:nvSpPr>
          <p:cNvPr id="18" name="15-Н"/>
          <p:cNvSpPr/>
          <p:nvPr/>
        </p:nvSpPr>
        <p:spPr>
          <a:xfrm>
            <a:off x="3635302" y="5250968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</a:t>
            </a:r>
          </a:p>
        </p:txBody>
      </p:sp>
      <p:sp>
        <p:nvSpPr>
          <p:cNvPr id="20" name="16-О"/>
          <p:cNvSpPr/>
          <p:nvPr/>
        </p:nvSpPr>
        <p:spPr>
          <a:xfrm>
            <a:off x="4174549" y="5250968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</a:p>
        </p:txBody>
      </p:sp>
      <p:sp>
        <p:nvSpPr>
          <p:cNvPr id="19" name="17-П"/>
          <p:cNvSpPr/>
          <p:nvPr/>
        </p:nvSpPr>
        <p:spPr>
          <a:xfrm>
            <a:off x="4711652" y="5250696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</a:t>
            </a:r>
          </a:p>
        </p:txBody>
      </p:sp>
      <p:sp>
        <p:nvSpPr>
          <p:cNvPr id="24" name="18-Р"/>
          <p:cNvSpPr/>
          <p:nvPr/>
        </p:nvSpPr>
        <p:spPr>
          <a:xfrm>
            <a:off x="5258843" y="5250968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</a:t>
            </a:r>
          </a:p>
        </p:txBody>
      </p:sp>
      <p:sp>
        <p:nvSpPr>
          <p:cNvPr id="25" name="19-С"/>
          <p:cNvSpPr/>
          <p:nvPr/>
        </p:nvSpPr>
        <p:spPr>
          <a:xfrm>
            <a:off x="5793801" y="5250968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</a:t>
            </a:r>
          </a:p>
        </p:txBody>
      </p:sp>
      <p:sp>
        <p:nvSpPr>
          <p:cNvPr id="26" name="20-Т"/>
          <p:cNvSpPr/>
          <p:nvPr/>
        </p:nvSpPr>
        <p:spPr>
          <a:xfrm>
            <a:off x="6330022" y="5250696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</a:t>
            </a:r>
          </a:p>
        </p:txBody>
      </p:sp>
      <p:sp>
        <p:nvSpPr>
          <p:cNvPr id="23" name="21-У"/>
          <p:cNvSpPr/>
          <p:nvPr/>
        </p:nvSpPr>
        <p:spPr>
          <a:xfrm>
            <a:off x="6872553" y="5250696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</a:t>
            </a:r>
          </a:p>
        </p:txBody>
      </p:sp>
      <p:sp>
        <p:nvSpPr>
          <p:cNvPr id="22" name="22-Ф"/>
          <p:cNvSpPr/>
          <p:nvPr/>
        </p:nvSpPr>
        <p:spPr>
          <a:xfrm>
            <a:off x="1182455" y="5795563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</a:t>
            </a:r>
          </a:p>
        </p:txBody>
      </p:sp>
      <p:sp>
        <p:nvSpPr>
          <p:cNvPr id="21" name="23-Х"/>
          <p:cNvSpPr/>
          <p:nvPr/>
        </p:nvSpPr>
        <p:spPr>
          <a:xfrm>
            <a:off x="1718300" y="5791337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</a:t>
            </a:r>
          </a:p>
        </p:txBody>
      </p:sp>
      <p:sp>
        <p:nvSpPr>
          <p:cNvPr id="28" name="24-Ц"/>
          <p:cNvSpPr/>
          <p:nvPr/>
        </p:nvSpPr>
        <p:spPr>
          <a:xfrm>
            <a:off x="2256160" y="5791337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</a:t>
            </a:r>
          </a:p>
        </p:txBody>
      </p:sp>
      <p:sp>
        <p:nvSpPr>
          <p:cNvPr id="27" name="25-Ч"/>
          <p:cNvSpPr/>
          <p:nvPr/>
        </p:nvSpPr>
        <p:spPr>
          <a:xfrm>
            <a:off x="2797046" y="5795563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</a:t>
            </a:r>
          </a:p>
        </p:txBody>
      </p:sp>
      <p:sp>
        <p:nvSpPr>
          <p:cNvPr id="29" name="26-Ш"/>
          <p:cNvSpPr/>
          <p:nvPr/>
        </p:nvSpPr>
        <p:spPr>
          <a:xfrm>
            <a:off x="3341842" y="5795563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</a:t>
            </a:r>
          </a:p>
        </p:txBody>
      </p:sp>
      <p:sp>
        <p:nvSpPr>
          <p:cNvPr id="31" name="27-Щ"/>
          <p:cNvSpPr/>
          <p:nvPr/>
        </p:nvSpPr>
        <p:spPr>
          <a:xfrm>
            <a:off x="3879323" y="5793018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Щ</a:t>
            </a:r>
          </a:p>
        </p:txBody>
      </p:sp>
      <p:sp>
        <p:nvSpPr>
          <p:cNvPr id="30" name="28-Ъ"/>
          <p:cNvSpPr/>
          <p:nvPr/>
        </p:nvSpPr>
        <p:spPr>
          <a:xfrm>
            <a:off x="4419579" y="5793018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Ъ</a:t>
            </a:r>
            <a:endParaRPr lang="ru-RU" sz="2800" b="1" dirty="0">
              <a:ln w="1905"/>
              <a:solidFill>
                <a:srgbClr val="1F1F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3" name="29-Ы"/>
          <p:cNvSpPr/>
          <p:nvPr/>
        </p:nvSpPr>
        <p:spPr>
          <a:xfrm>
            <a:off x="4959835" y="5793018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Ы</a:t>
            </a:r>
            <a:endParaRPr lang="ru-RU" sz="2800" b="1" dirty="0">
              <a:ln w="1905"/>
              <a:solidFill>
                <a:srgbClr val="1F1F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2" name="30-Ь"/>
          <p:cNvSpPr/>
          <p:nvPr/>
        </p:nvSpPr>
        <p:spPr>
          <a:xfrm>
            <a:off x="5497312" y="5796378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Ь</a:t>
            </a:r>
          </a:p>
        </p:txBody>
      </p:sp>
      <p:sp>
        <p:nvSpPr>
          <p:cNvPr id="34" name="31-Э"/>
          <p:cNvSpPr/>
          <p:nvPr/>
        </p:nvSpPr>
        <p:spPr>
          <a:xfrm>
            <a:off x="6037312" y="5796378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</a:t>
            </a:r>
          </a:p>
        </p:txBody>
      </p:sp>
      <p:sp>
        <p:nvSpPr>
          <p:cNvPr id="35" name="32-Ю"/>
          <p:cNvSpPr/>
          <p:nvPr/>
        </p:nvSpPr>
        <p:spPr>
          <a:xfrm>
            <a:off x="6578027" y="5793560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Ю</a:t>
            </a:r>
          </a:p>
        </p:txBody>
      </p:sp>
      <p:sp>
        <p:nvSpPr>
          <p:cNvPr id="36" name="33-Я"/>
          <p:cNvSpPr/>
          <p:nvPr/>
        </p:nvSpPr>
        <p:spPr>
          <a:xfrm>
            <a:off x="7121493" y="5793560"/>
            <a:ext cx="541014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</a:t>
            </a:r>
          </a:p>
        </p:txBody>
      </p:sp>
      <p:sp>
        <p:nvSpPr>
          <p:cNvPr id="81" name="Стрелка вправо">
            <a:hlinkClick r:id="" action="ppaction://hlinkshowjump?jump=nextslide"/>
          </p:cNvPr>
          <p:cNvSpPr/>
          <p:nvPr/>
        </p:nvSpPr>
        <p:spPr>
          <a:xfrm>
            <a:off x="8080081" y="5995051"/>
            <a:ext cx="609600" cy="381000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 w="28575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0" name="1-А"/>
          <p:cNvSpPr/>
          <p:nvPr/>
        </p:nvSpPr>
        <p:spPr>
          <a:xfrm>
            <a:off x="5048153" y="525900"/>
            <a:ext cx="710779" cy="687838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</a:t>
            </a:r>
          </a:p>
        </p:txBody>
      </p:sp>
      <p:sp>
        <p:nvSpPr>
          <p:cNvPr id="41" name="1-А"/>
          <p:cNvSpPr/>
          <p:nvPr/>
        </p:nvSpPr>
        <p:spPr>
          <a:xfrm>
            <a:off x="5757425" y="525900"/>
            <a:ext cx="710779" cy="687838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</a:p>
        </p:txBody>
      </p:sp>
      <p:sp>
        <p:nvSpPr>
          <p:cNvPr id="42" name="1-А"/>
          <p:cNvSpPr/>
          <p:nvPr/>
        </p:nvSpPr>
        <p:spPr>
          <a:xfrm>
            <a:off x="6468204" y="525900"/>
            <a:ext cx="710779" cy="687838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</a:t>
            </a:r>
          </a:p>
        </p:txBody>
      </p:sp>
      <p:sp>
        <p:nvSpPr>
          <p:cNvPr id="43" name="1-А"/>
          <p:cNvSpPr/>
          <p:nvPr/>
        </p:nvSpPr>
        <p:spPr>
          <a:xfrm>
            <a:off x="7178983" y="525900"/>
            <a:ext cx="710779" cy="687838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</a:p>
        </p:txBody>
      </p:sp>
      <p:sp>
        <p:nvSpPr>
          <p:cNvPr id="44" name="1-А"/>
          <p:cNvSpPr/>
          <p:nvPr/>
        </p:nvSpPr>
        <p:spPr>
          <a:xfrm>
            <a:off x="7892943" y="525900"/>
            <a:ext cx="710779" cy="687838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</a:t>
            </a:r>
          </a:p>
        </p:txBody>
      </p:sp>
      <p:sp>
        <p:nvSpPr>
          <p:cNvPr id="48" name="1-А"/>
          <p:cNvSpPr/>
          <p:nvPr/>
        </p:nvSpPr>
        <p:spPr>
          <a:xfrm>
            <a:off x="5067041" y="548680"/>
            <a:ext cx="710779" cy="687838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9" name="1-А"/>
          <p:cNvSpPr/>
          <p:nvPr/>
        </p:nvSpPr>
        <p:spPr>
          <a:xfrm>
            <a:off x="5767312" y="548680"/>
            <a:ext cx="710779" cy="687838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0" name="1-А"/>
          <p:cNvSpPr/>
          <p:nvPr/>
        </p:nvSpPr>
        <p:spPr>
          <a:xfrm>
            <a:off x="6487092" y="548680"/>
            <a:ext cx="710779" cy="687838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1" name="1-А"/>
          <p:cNvSpPr/>
          <p:nvPr/>
        </p:nvSpPr>
        <p:spPr>
          <a:xfrm>
            <a:off x="7197871" y="548680"/>
            <a:ext cx="710779" cy="687838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2" name="1-А"/>
          <p:cNvSpPr/>
          <p:nvPr/>
        </p:nvSpPr>
        <p:spPr>
          <a:xfrm>
            <a:off x="7911831" y="548680"/>
            <a:ext cx="710779" cy="687838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541332" y="554193"/>
            <a:ext cx="2117038" cy="631251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75000"/>
                  <a:tint val="66000"/>
                  <a:satMod val="160000"/>
                </a:schemeClr>
              </a:gs>
              <a:gs pos="50000">
                <a:schemeClr val="accent6">
                  <a:lumMod val="75000"/>
                  <a:tint val="44500"/>
                  <a:satMod val="160000"/>
                </a:schemeClr>
              </a:gs>
              <a:gs pos="100000">
                <a:schemeClr val="accent6">
                  <a:lumMod val="75000"/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b="1" dirty="0" smtClean="0">
                <a:solidFill>
                  <a:srgbClr val="1F1F99"/>
                </a:solidFill>
              </a:rPr>
              <a:t>4 </a:t>
            </a:r>
            <a:r>
              <a:rPr lang="ru-RU" sz="3600" b="1" dirty="0">
                <a:solidFill>
                  <a:srgbClr val="1F1F99"/>
                </a:solidFill>
              </a:rPr>
              <a:t>ТУР</a:t>
            </a:r>
          </a:p>
        </p:txBody>
      </p:sp>
      <p:grpSp>
        <p:nvGrpSpPr>
          <p:cNvPr id="53" name="Группа 52"/>
          <p:cNvGrpSpPr/>
          <p:nvPr/>
        </p:nvGrpSpPr>
        <p:grpSpPr>
          <a:xfrm>
            <a:off x="476009" y="1375220"/>
            <a:ext cx="3248219" cy="3231038"/>
            <a:chOff x="422596" y="2204864"/>
            <a:chExt cx="4033863" cy="4143803"/>
          </a:xfrm>
        </p:grpSpPr>
        <p:grpSp>
          <p:nvGrpSpPr>
            <p:cNvPr id="54" name="Группа 53"/>
            <p:cNvGrpSpPr/>
            <p:nvPr/>
          </p:nvGrpSpPr>
          <p:grpSpPr>
            <a:xfrm>
              <a:off x="422596" y="2204864"/>
              <a:ext cx="4033863" cy="4143803"/>
              <a:chOff x="955325" y="1556792"/>
              <a:chExt cx="4033863" cy="4143803"/>
            </a:xfrm>
          </p:grpSpPr>
          <p:grpSp>
            <p:nvGrpSpPr>
              <p:cNvPr id="56" name="Группа 55"/>
              <p:cNvGrpSpPr/>
              <p:nvPr/>
            </p:nvGrpSpPr>
            <p:grpSpPr>
              <a:xfrm>
                <a:off x="955325" y="1556792"/>
                <a:ext cx="4033863" cy="4143803"/>
                <a:chOff x="955325" y="1556792"/>
                <a:chExt cx="4033863" cy="4143803"/>
              </a:xfrm>
            </p:grpSpPr>
            <p:grpSp>
              <p:nvGrpSpPr>
                <p:cNvPr id="58" name="Группа 57"/>
                <p:cNvGrpSpPr/>
                <p:nvPr/>
              </p:nvGrpSpPr>
              <p:grpSpPr>
                <a:xfrm>
                  <a:off x="971600" y="1556792"/>
                  <a:ext cx="4017588" cy="4143803"/>
                  <a:chOff x="971600" y="1556792"/>
                  <a:chExt cx="4017588" cy="4143803"/>
                </a:xfrm>
              </p:grpSpPr>
              <p:grpSp>
                <p:nvGrpSpPr>
                  <p:cNvPr id="60" name="Группа 59"/>
                  <p:cNvGrpSpPr/>
                  <p:nvPr/>
                </p:nvGrpSpPr>
                <p:grpSpPr>
                  <a:xfrm>
                    <a:off x="971600" y="1556792"/>
                    <a:ext cx="4017588" cy="4143803"/>
                    <a:chOff x="971600" y="1556792"/>
                    <a:chExt cx="4017588" cy="4143803"/>
                  </a:xfrm>
                </p:grpSpPr>
                <p:grpSp>
                  <p:nvGrpSpPr>
                    <p:cNvPr id="62" name="Группа 61"/>
                    <p:cNvGrpSpPr/>
                    <p:nvPr/>
                  </p:nvGrpSpPr>
                  <p:grpSpPr>
                    <a:xfrm>
                      <a:off x="971600" y="1556792"/>
                      <a:ext cx="4017588" cy="4143803"/>
                      <a:chOff x="971600" y="1556792"/>
                      <a:chExt cx="4017588" cy="4143803"/>
                    </a:xfrm>
                  </p:grpSpPr>
                  <p:grpSp>
                    <p:nvGrpSpPr>
                      <p:cNvPr id="64" name="Группа 63"/>
                      <p:cNvGrpSpPr/>
                      <p:nvPr/>
                    </p:nvGrpSpPr>
                    <p:grpSpPr>
                      <a:xfrm>
                        <a:off x="971600" y="1556792"/>
                        <a:ext cx="4017588" cy="4143803"/>
                        <a:chOff x="971600" y="1556792"/>
                        <a:chExt cx="4017588" cy="4143803"/>
                      </a:xfrm>
                    </p:grpSpPr>
                    <p:grpSp>
                      <p:nvGrpSpPr>
                        <p:cNvPr id="66" name="Группа 65"/>
                        <p:cNvGrpSpPr/>
                        <p:nvPr/>
                      </p:nvGrpSpPr>
                      <p:grpSpPr>
                        <a:xfrm>
                          <a:off x="971600" y="1556792"/>
                          <a:ext cx="4017588" cy="4085214"/>
                          <a:chOff x="971600" y="1556792"/>
                          <a:chExt cx="4017588" cy="4085214"/>
                        </a:xfrm>
                      </p:grpSpPr>
                      <p:grpSp>
                        <p:nvGrpSpPr>
                          <p:cNvPr id="68" name="Группа 67"/>
                          <p:cNvGrpSpPr/>
                          <p:nvPr/>
                        </p:nvGrpSpPr>
                        <p:grpSpPr>
                          <a:xfrm>
                            <a:off x="971600" y="1556792"/>
                            <a:ext cx="4017588" cy="4085214"/>
                            <a:chOff x="971600" y="1556792"/>
                            <a:chExt cx="4017588" cy="4085214"/>
                          </a:xfrm>
                        </p:grpSpPr>
                        <p:grpSp>
                          <p:nvGrpSpPr>
                            <p:cNvPr id="70" name="Группа 69"/>
                            <p:cNvGrpSpPr/>
                            <p:nvPr/>
                          </p:nvGrpSpPr>
                          <p:grpSpPr>
                            <a:xfrm>
                              <a:off x="971600" y="1556792"/>
                              <a:ext cx="4017588" cy="4085214"/>
                              <a:chOff x="971600" y="1556792"/>
                              <a:chExt cx="4017588" cy="4085214"/>
                            </a:xfrm>
                          </p:grpSpPr>
                          <p:grpSp>
                            <p:nvGrpSpPr>
                              <p:cNvPr id="72" name="Группа 71"/>
                              <p:cNvGrpSpPr/>
                              <p:nvPr/>
                            </p:nvGrpSpPr>
                            <p:grpSpPr>
                              <a:xfrm>
                                <a:off x="971600" y="1556792"/>
                                <a:ext cx="4017588" cy="4085214"/>
                                <a:chOff x="971600" y="1556792"/>
                                <a:chExt cx="4017588" cy="4085214"/>
                              </a:xfrm>
                            </p:grpSpPr>
                            <p:grpSp>
                              <p:nvGrpSpPr>
                                <p:cNvPr id="74" name="Группа 73"/>
                                <p:cNvGrpSpPr/>
                                <p:nvPr/>
                              </p:nvGrpSpPr>
                              <p:grpSpPr>
                                <a:xfrm>
                                  <a:off x="971600" y="1556792"/>
                                  <a:ext cx="4017588" cy="4085214"/>
                                  <a:chOff x="827584" y="1526657"/>
                                  <a:chExt cx="4017588" cy="4085214"/>
                                </a:xfrm>
                              </p:grpSpPr>
                              <p:pic>
                                <p:nvPicPr>
                                  <p:cNvPr id="76" name="Picture 28" descr="оля-ля"/>
                                  <p:cNvPicPr>
                                    <a:picLocks noChangeAspect="1" noChangeArrowheads="1"/>
                                  </p:cNvPicPr>
                                  <p:nvPr/>
                                </p:nvPicPr>
                                <p:blipFill>
                                  <a:blip r:embed="rId5" cstate="email">
                                    <a:clrChange>
                                      <a:clrFrom>
                                        <a:srgbClr val="FFFEBB"/>
                                      </a:clrFrom>
                                      <a:clrTo>
                                        <a:srgbClr val="FFFEBB">
                                          <a:alpha val="0"/>
                                        </a:srgbClr>
                                      </a:clrTo>
                                    </a:clrChange>
                                  </a:blip>
                                  <a:srcRect/>
                                  <a:stretch>
                                    <a:fillRect/>
                                  </a:stretch>
                                </p:blipFill>
                                <p:spPr bwMode="auto">
                                  <a:xfrm>
                                    <a:off x="827584" y="1628800"/>
                                    <a:ext cx="4017588" cy="3983071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</p:spPr>
                              </p:pic>
                              <p:sp>
                                <p:nvSpPr>
                                  <p:cNvPr id="77" name="Прямоугольник 76"/>
                                  <p:cNvSpPr/>
                                  <p:nvPr/>
                                </p:nvSpPr>
                                <p:spPr>
                                  <a:xfrm rot="622995">
                                    <a:off x="2922523" y="1526657"/>
                                    <a:ext cx="548548" cy="923330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</p:spPr>
                                <p:txBody>
                                  <a:bodyPr wrap="none" lIns="91440" tIns="45720" rIns="91440" bIns="45720">
                                    <a:spAutoFit/>
                                    <a:scene3d>
                                      <a:camera prst="orthographicFront"/>
                                      <a:lightRig rig="soft" dir="t">
                                        <a:rot lat="0" lon="0" rev="10800000"/>
                                      </a:lightRig>
                                    </a:scene3d>
                                    <a:sp3d>
                                      <a:bevelT w="27940" h="12700"/>
                                      <a:contourClr>
                                        <a:srgbClr val="DDDDDD"/>
                                      </a:contourClr>
                                    </a:sp3d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ru-RU" sz="5400" b="1" cap="none" spc="150" dirty="0" smtClean="0">
                                        <a:ln w="11430"/>
                                        <a:solidFill>
                                          <a:srgbClr val="F8F8F8"/>
                                        </a:solidFill>
                                        <a:effectLst>
                                          <a:outerShdw blurRad="25400" algn="tl" rotWithShape="0">
                                            <a:srgbClr val="000000">
                                              <a:alpha val="43000"/>
                                            </a:srgbClr>
                                          </a:outerShdw>
                                        </a:effectLst>
                                      </a:rPr>
                                      <a:t>+</a:t>
                                    </a:r>
                                    <a:endParaRPr lang="ru-RU" sz="5400" b="1" cap="none" spc="150" dirty="0">
                                      <a:ln w="11430"/>
                                      <a:solidFill>
                                        <a:srgbClr val="F8F8F8"/>
                                      </a:solidFill>
                                      <a:effectLst>
                                        <a:outerShdw blurRad="25400" algn="tl" rotWithShape="0">
                                          <a:srgbClr val="000000">
                                            <a:alpha val="43000"/>
                                          </a:srgbClr>
                                        </a:outerShdw>
                                      </a:effectLst>
                                    </a:endParaRP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75" name="Прямоугольник 74"/>
                                <p:cNvSpPr/>
                                <p:nvPr/>
                              </p:nvSpPr>
                              <p:spPr>
                                <a:xfrm rot="2202538">
                                  <a:off x="3688188" y="2108024"/>
                                  <a:ext cx="738955" cy="749973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none" lIns="91440" tIns="45720" rIns="91440" bIns="45720">
                                  <a:sp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ru-RU" sz="3200" b="1" cap="none" spc="0" dirty="0" smtClean="0">
                                      <a:ln w="17780" cmpd="sng">
                                        <a:solidFill>
                                          <a:srgbClr val="FFFFFF"/>
                                        </a:solidFill>
                                        <a:prstDash val="solid"/>
                                        <a:miter lim="800000"/>
                                      </a:ln>
                                      <a:gradFill rotWithShape="1">
                                        <a:gsLst>
                                          <a:gs pos="0">
                                            <a:srgbClr val="000000">
                                              <a:tint val="92000"/>
                                              <a:shade val="100000"/>
                                              <a:satMod val="150000"/>
                                            </a:srgbClr>
                                          </a:gs>
                                          <a:gs pos="49000">
                                            <a:srgbClr val="000000">
                                              <a:tint val="89000"/>
                                              <a:shade val="90000"/>
                                              <a:satMod val="150000"/>
                                            </a:srgbClr>
                                          </a:gs>
                                          <a:gs pos="50000">
                                            <a:srgbClr val="000000">
                                              <a:tint val="100000"/>
                                              <a:shade val="75000"/>
                                              <a:satMod val="150000"/>
                                            </a:srgbClr>
                                          </a:gs>
                                          <a:gs pos="95000">
                                            <a:srgbClr val="000000">
                                              <a:shade val="47000"/>
                                              <a:satMod val="150000"/>
                                            </a:srgbClr>
                                          </a:gs>
                                          <a:gs pos="100000">
                                            <a:srgbClr val="000000">
                                              <a:shade val="39000"/>
                                              <a:satMod val="150000"/>
                                            </a:srgbClr>
                                          </a:gs>
                                        </a:gsLst>
                                        <a:lin ang="5400000"/>
                                      </a:gradFill>
                                      <a:effectLst>
                                        <a:outerShdw blurRad="50800" algn="tl" rotWithShape="0">
                                          <a:srgbClr val="000000"/>
                                        </a:outerShdw>
                                      </a:effectLst>
                                    </a:rPr>
                                    <a:t>50</a:t>
                                  </a:r>
                                  <a:endParaRPr lang="ru-RU" sz="3200" b="1" cap="none" spc="0" dirty="0">
                                    <a:ln w="17780" cmpd="sng">
                                      <a:solidFill>
                                        <a:srgbClr val="FFFFFF"/>
                                      </a:solidFill>
                                      <a:prstDash val="solid"/>
                                      <a:miter lim="800000"/>
                                    </a:ln>
                                    <a:gradFill rotWithShape="1">
                                      <a:gsLst>
                                        <a:gs pos="0">
                                          <a:srgbClr val="000000">
                                            <a:tint val="92000"/>
                                            <a:shade val="100000"/>
                                            <a:satMod val="150000"/>
                                          </a:srgbClr>
                                        </a:gs>
                                        <a:gs pos="49000">
                                          <a:srgbClr val="000000">
                                            <a:tint val="89000"/>
                                            <a:shade val="90000"/>
                                            <a:satMod val="150000"/>
                                          </a:srgbClr>
                                        </a:gs>
                                        <a:gs pos="50000">
                                          <a:srgbClr val="000000">
                                            <a:tint val="100000"/>
                                            <a:shade val="75000"/>
                                            <a:satMod val="150000"/>
                                          </a:srgbClr>
                                        </a:gs>
                                        <a:gs pos="95000">
                                          <a:srgbClr val="000000">
                                            <a:shade val="47000"/>
                                            <a:satMod val="150000"/>
                                          </a:srgbClr>
                                        </a:gs>
                                        <a:gs pos="100000">
                                          <a:srgbClr val="000000">
                                            <a:shade val="39000"/>
                                            <a:satMod val="150000"/>
                                          </a:srgbClr>
                                        </a:gs>
                                      </a:gsLst>
                                      <a:lin ang="5400000"/>
                                    </a:gradFill>
                                    <a:effectLst>
                                      <a:outerShdw blurRad="50800" algn="tl" rotWithShape="0">
                                        <a:srgbClr val="000000"/>
                                      </a:outerShdw>
                                    </a:effectLst>
                                  </a:endParaRPr>
                                </a:p>
                              </p:txBody>
                            </p:sp>
                          </p:grpSp>
                          <p:sp>
                            <p:nvSpPr>
                              <p:cNvPr id="73" name="Прямоугольник 72"/>
                              <p:cNvSpPr/>
                              <p:nvPr/>
                            </p:nvSpPr>
                            <p:spPr>
                              <a:xfrm rot="4922632">
                                <a:off x="4155982" y="2875544"/>
                                <a:ext cx="763132" cy="726214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none" lIns="91440" tIns="45720" rIns="91440" bIns="45720">
                                <a:spAutoFit/>
                              </a:bodyPr>
                              <a:lstStyle/>
                              <a:p>
                                <a:pPr algn="ctr"/>
                                <a:r>
                                  <a:rPr lang="ru-RU" sz="3200" cap="none" spc="0" dirty="0" smtClean="0">
                                    <a:ln w="18415" cmpd="sng">
                                      <a:solidFill>
                                        <a:srgbClr val="FFFFFF"/>
                                      </a:solidFill>
                                      <a:prstDash val="solid"/>
                                    </a:ln>
                                    <a:solidFill>
                                      <a:srgbClr val="FFFFFF"/>
                                    </a:solidFill>
                                    <a:effectLst>
                                      <a:outerShdw blurRad="63500" dir="3600000" algn="tl" rotWithShape="0">
                                        <a:srgbClr val="000000">
                                          <a:alpha val="70000"/>
                                        </a:srgbClr>
                                      </a:outerShdw>
                                    </a:effectLst>
                                  </a:rPr>
                                  <a:t>х2</a:t>
                                </a:r>
                                <a:endParaRPr lang="ru-RU" sz="3200" cap="none" spc="0" dirty="0">
                                  <a:ln w="18415" cmpd="sng">
                                    <a:solidFill>
                                      <a:srgbClr val="FFFFFF"/>
                                    </a:solidFill>
                                    <a:prstDash val="solid"/>
                                  </a:ln>
                                  <a:solidFill>
                                    <a:srgbClr val="FFFFFF"/>
                                  </a:solidFill>
                                  <a:effectLst>
                                    <a:outerShdw blurRad="63500" dir="3600000" algn="tl" rotWithShape="0">
                                      <a:srgbClr val="000000">
                                        <a:alpha val="70000"/>
                                      </a:srgbClr>
                                    </a:outerShdw>
                                  </a:effectLst>
                                </a:endParaRPr>
                              </a:p>
                            </p:txBody>
                          </p:sp>
                        </p:grpSp>
                        <p:sp>
                          <p:nvSpPr>
                            <p:cNvPr id="71" name="Прямоугольник 70"/>
                            <p:cNvSpPr/>
                            <p:nvPr/>
                          </p:nvSpPr>
                          <p:spPr>
                            <a:xfrm rot="6308384">
                              <a:off x="4094321" y="3767489"/>
                              <a:ext cx="1026280" cy="726214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none" lIns="91440" tIns="45720" rIns="91440" bIns="4572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ru-RU" sz="3200" b="1" cap="none" spc="0" dirty="0" smtClean="0">
                                  <a:ln w="17780" cmpd="sng">
                                    <a:solidFill>
                                      <a:srgbClr val="FFFFFF"/>
                                    </a:solidFill>
                                    <a:prstDash val="solid"/>
                                    <a:miter lim="800000"/>
                                  </a:ln>
                                  <a:gradFill rotWithShape="1">
                                    <a:gsLst>
                                      <a:gs pos="0">
                                        <a:srgbClr val="000000">
                                          <a:tint val="92000"/>
                                          <a:shade val="100000"/>
                                          <a:satMod val="150000"/>
                                        </a:srgbClr>
                                      </a:gs>
                                      <a:gs pos="49000">
                                        <a:srgbClr val="000000">
                                          <a:tint val="89000"/>
                                          <a:shade val="90000"/>
                                          <a:satMod val="150000"/>
                                        </a:srgbClr>
                                      </a:gs>
                                      <a:gs pos="50000">
                                        <a:srgbClr val="000000">
                                          <a:tint val="100000"/>
                                          <a:shade val="75000"/>
                                          <a:satMod val="150000"/>
                                        </a:srgbClr>
                                      </a:gs>
                                      <a:gs pos="95000">
                                        <a:srgbClr val="000000">
                                          <a:shade val="47000"/>
                                          <a:satMod val="150000"/>
                                        </a:srgbClr>
                                      </a:gs>
                                      <a:gs pos="100000">
                                        <a:srgbClr val="000000">
                                          <a:shade val="39000"/>
                                          <a:satMod val="150000"/>
                                        </a:srgb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50800" algn="tl" rotWithShape="0">
                                      <a:srgbClr val="000000"/>
                                    </a:outerShdw>
                                  </a:effectLst>
                                </a:rPr>
                                <a:t>100</a:t>
                              </a:r>
                              <a:endParaRPr lang="ru-RU" sz="3200" b="1" cap="none" spc="0" dirty="0">
                                <a:ln w="17780" cmpd="sng">
                                  <a:solidFill>
                                    <a:srgbClr val="FFFFFF"/>
                                  </a:solidFill>
                                  <a:prstDash val="solid"/>
                                  <a:miter lim="800000"/>
                                </a:ln>
                                <a:gradFill rotWithShape="1">
                                  <a:gsLst>
                                    <a:gs pos="0">
                                      <a:srgbClr val="000000">
                                        <a:tint val="92000"/>
                                        <a:shade val="100000"/>
                                        <a:satMod val="150000"/>
                                      </a:srgbClr>
                                    </a:gs>
                                    <a:gs pos="49000">
                                      <a:srgbClr val="000000">
                                        <a:tint val="89000"/>
                                        <a:shade val="90000"/>
                                        <a:satMod val="150000"/>
                                      </a:srgbClr>
                                    </a:gs>
                                    <a:gs pos="50000">
                                      <a:srgbClr val="000000">
                                        <a:tint val="100000"/>
                                        <a:shade val="75000"/>
                                        <a:satMod val="150000"/>
                                      </a:srgbClr>
                                    </a:gs>
                                    <a:gs pos="95000">
                                      <a:srgbClr val="000000">
                                        <a:shade val="47000"/>
                                        <a:satMod val="150000"/>
                                      </a:srgbClr>
                                    </a:gs>
                                    <a:gs pos="100000">
                                      <a:srgbClr val="000000">
                                        <a:shade val="39000"/>
                                        <a:satMod val="150000"/>
                                      </a:srgbClr>
                                    </a:gs>
                                  </a:gsLst>
                                  <a:lin ang="5400000"/>
                                </a:gradFill>
                                <a:effectLst>
                                  <a:outerShdw blurRad="50800" algn="tl" rotWithShape="0">
                                    <a:srgbClr val="000000"/>
                                  </a:outerShdw>
                                </a:effectLst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69" name="Прямоугольник 68"/>
                          <p:cNvSpPr/>
                          <p:nvPr/>
                        </p:nvSpPr>
                        <p:spPr>
                          <a:xfrm rot="8136348">
                            <a:off x="3668832" y="4611948"/>
                            <a:ext cx="1067425" cy="592085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lIns="91440" tIns="45720" rIns="91440" bIns="45720">
                            <a:spAutoFit/>
                          </a:bodyPr>
                          <a:lstStyle/>
                          <a:p>
                            <a:pPr algn="ctr"/>
                            <a:r>
                              <a:rPr lang="ru-RU" sz="2400" b="0" cap="none" spc="0" dirty="0" smtClean="0">
                                <a:ln w="18415" cmpd="sng">
                                  <a:solidFill>
                                    <a:srgbClr val="FFFFFF"/>
                                  </a:solidFill>
                                  <a:prstDash val="solid"/>
                                </a:ln>
                                <a:solidFill>
                                  <a:srgbClr val="FFFFFF"/>
                                </a:solidFill>
                                <a:effectLst>
                                  <a:outerShdw blurRad="63500" dir="3600000" algn="tl" rotWithShape="0">
                                    <a:srgbClr val="000000">
                                      <a:alpha val="70000"/>
                                    </a:srgbClr>
                                  </a:outerShdw>
                                </a:effectLst>
                              </a:rPr>
                              <a:t>шанс</a:t>
                            </a:r>
                            <a:endParaRPr lang="ru-RU" sz="2400" b="0" cap="none" spc="0" dirty="0">
                              <a:ln w="18415" cmpd="sng">
                                <a:solidFill>
                                  <a:srgbClr val="FFFFFF"/>
                                </a:solidFill>
                                <a:prstDash val="solid"/>
                              </a:ln>
                              <a:solidFill>
                                <a:srgbClr val="FFFFFF"/>
                              </a:solidFill>
                              <a:effectLst>
                                <a:outerShdw blurRad="63500" dir="3600000" algn="tl" rotWithShape="0">
                                  <a:srgbClr val="000000">
                                    <a:alpha val="70000"/>
                                  </a:srgbClr>
                                </a:outerShdw>
                              </a:effectLst>
                            </a:endParaRPr>
                          </a:p>
                        </p:txBody>
                      </p:sp>
                    </p:grpSp>
                    <p:sp>
                      <p:nvSpPr>
                        <p:cNvPr id="67" name="Прямоугольник 66"/>
                        <p:cNvSpPr/>
                        <p:nvPr/>
                      </p:nvSpPr>
                      <p:spPr>
                        <a:xfrm rot="9991816">
                          <a:off x="2897977" y="4950622"/>
                          <a:ext cx="993767" cy="749973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lIns="91440" tIns="45720" rIns="91440" bIns="45720">
                          <a:spAutoFit/>
                        </a:bodyPr>
                        <a:lstStyle/>
                        <a:p>
                          <a:pPr algn="ctr"/>
                          <a:r>
                            <a:rPr lang="ru-RU" sz="3200" b="1" cap="none" spc="0" dirty="0" smtClean="0">
                              <a:ln w="17780" cmpd="sng">
                                <a:solidFill>
                                  <a:srgbClr val="FFFFFF"/>
                                </a:solidFill>
                                <a:prstDash val="solid"/>
                                <a:miter lim="800000"/>
                              </a:ln>
                              <a:gradFill rotWithShape="1">
                                <a:gsLst>
                                  <a:gs pos="0">
                                    <a:srgbClr val="000000">
                                      <a:tint val="92000"/>
                                      <a:shade val="100000"/>
                                      <a:satMod val="150000"/>
                                    </a:srgbClr>
                                  </a:gs>
                                  <a:gs pos="49000">
                                    <a:srgbClr val="000000">
                                      <a:tint val="89000"/>
                                      <a:shade val="90000"/>
                                      <a:satMod val="150000"/>
                                    </a:srgbClr>
                                  </a:gs>
                                  <a:gs pos="50000">
                                    <a:srgbClr val="000000">
                                      <a:tint val="100000"/>
                                      <a:shade val="75000"/>
                                      <a:satMod val="150000"/>
                                    </a:srgbClr>
                                  </a:gs>
                                  <a:gs pos="95000">
                                    <a:srgbClr val="000000">
                                      <a:shade val="47000"/>
                                      <a:satMod val="150000"/>
                                    </a:srgbClr>
                                  </a:gs>
                                  <a:gs pos="100000">
                                    <a:srgbClr val="000000">
                                      <a:shade val="39000"/>
                                      <a:satMod val="150000"/>
                                    </a:srgb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algn="tl" rotWithShape="0">
                                  <a:srgbClr val="000000"/>
                                </a:outerShdw>
                              </a:effectLst>
                            </a:rPr>
                            <a:t>150</a:t>
                          </a:r>
                          <a:endParaRPr lang="ru-RU" sz="3200" b="1" cap="none" spc="0" dirty="0">
                            <a:ln w="17780" cmpd="sng">
                              <a:solidFill>
                                <a:srgbClr val="FFFFFF"/>
                              </a:solidFill>
                              <a:prstDash val="solid"/>
                              <a:miter lim="800000"/>
                            </a:ln>
                            <a:gradFill rotWithShape="1">
                              <a:gsLst>
                                <a:gs pos="0">
                                  <a:srgbClr val="000000">
                                    <a:tint val="92000"/>
                                    <a:shade val="100000"/>
                                    <a:satMod val="150000"/>
                                  </a:srgbClr>
                                </a:gs>
                                <a:gs pos="49000">
                                  <a:srgbClr val="000000">
                                    <a:tint val="89000"/>
                                    <a:shade val="90000"/>
                                    <a:satMod val="150000"/>
                                  </a:srgbClr>
                                </a:gs>
                                <a:gs pos="50000">
                                  <a:srgbClr val="000000">
                                    <a:tint val="100000"/>
                                    <a:shade val="75000"/>
                                    <a:satMod val="150000"/>
                                  </a:srgbClr>
                                </a:gs>
                                <a:gs pos="95000">
                                  <a:srgbClr val="000000">
                                    <a:shade val="47000"/>
                                    <a:satMod val="150000"/>
                                  </a:srgbClr>
                                </a:gs>
                                <a:gs pos="100000">
                                  <a:srgbClr val="000000">
                                    <a:shade val="39000"/>
                                    <a:satMod val="150000"/>
                                  </a:srgbClr>
                                </a:gs>
                              </a:gsLst>
                              <a:lin ang="5400000"/>
                            </a:gradFill>
                            <a:effectLst>
                              <a:outerShdw blurRad="50800" algn="tl" rotWithShape="0">
                                <a:srgbClr val="000000"/>
                              </a:outerShdw>
                            </a:effectLst>
                          </a:endParaRPr>
                        </a:p>
                      </p:txBody>
                    </p:sp>
                  </p:grpSp>
                  <p:sp>
                    <p:nvSpPr>
                      <p:cNvPr id="65" name="Прямоугольник 64"/>
                      <p:cNvSpPr/>
                      <p:nvPr/>
                    </p:nvSpPr>
                    <p:spPr>
                      <a:xfrm rot="11752548">
                        <a:off x="1951319" y="4933486"/>
                        <a:ext cx="993767" cy="749973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lIns="91440" tIns="45720" rIns="91440" bIns="45720">
                        <a:spAutoFit/>
                      </a:bodyPr>
                      <a:lstStyle/>
                      <a:p>
                        <a:pPr algn="ctr"/>
                        <a:r>
                          <a:rPr lang="ru-RU" sz="3200" b="0" cap="none" spc="0" dirty="0" smtClean="0">
                            <a:ln w="18415" cmpd="sng">
                              <a:solidFill>
                                <a:srgbClr val="FFFFFF"/>
                              </a:solidFill>
                              <a:prstDash val="solid"/>
                            </a:ln>
                            <a:solidFill>
                              <a:srgbClr val="FFFFFF"/>
                            </a:solidFill>
                            <a:effectLst>
                              <a:outerShdw blurRad="63500" dir="3600000" algn="tl" rotWithShape="0">
                                <a:srgbClr val="000000">
                                  <a:alpha val="70000"/>
                                </a:srgbClr>
                              </a:outerShdw>
                            </a:effectLst>
                          </a:rPr>
                          <a:t>200</a:t>
                        </a:r>
                        <a:endParaRPr lang="ru-RU" sz="3200" b="0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endParaRPr>
                      </a:p>
                    </p:txBody>
                  </p:sp>
                </p:grpSp>
                <p:sp>
                  <p:nvSpPr>
                    <p:cNvPr id="63" name="Прямоугольник 62"/>
                    <p:cNvSpPr/>
                    <p:nvPr/>
                  </p:nvSpPr>
                  <p:spPr>
                    <a:xfrm rot="17501029">
                      <a:off x="752495" y="2951406"/>
                      <a:ext cx="1061358" cy="573328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91440" tIns="45720" rIns="91440" bIns="45720">
                      <a:spAutoFit/>
                    </a:bodyPr>
                    <a:lstStyle/>
                    <a:p>
                      <a:pPr algn="ctr"/>
                      <a:r>
                        <a:rPr lang="ru-RU" sz="24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</a:rPr>
                        <a:t>приз</a:t>
                      </a:r>
                      <a:endParaRPr lang="ru-RU" sz="24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</a:endParaRPr>
                    </a:p>
                  </p:txBody>
                </p:sp>
              </p:grpSp>
              <p:cxnSp>
                <p:nvCxnSpPr>
                  <p:cNvPr id="61" name="Прямая со стрелкой 60"/>
                  <p:cNvCxnSpPr/>
                  <p:nvPr/>
                </p:nvCxnSpPr>
                <p:spPr>
                  <a:xfrm flipH="1" flipV="1">
                    <a:off x="1475656" y="4581128"/>
                    <a:ext cx="360040" cy="360040"/>
                  </a:xfrm>
                  <a:prstGeom prst="straightConnector1">
                    <a:avLst/>
                  </a:prstGeom>
                  <a:ln w="57150"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59" name="Прямоугольник 58"/>
                <p:cNvSpPr/>
                <p:nvPr/>
              </p:nvSpPr>
              <p:spPr>
                <a:xfrm rot="15408026">
                  <a:off x="805292" y="3744308"/>
                  <a:ext cx="1026280" cy="726214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ctr"/>
                  <a:r>
                    <a:rPr lang="ru-RU" sz="3200" b="0" cap="none" spc="0" dirty="0" smtClean="0">
                      <a:ln w="18415" cmpd="sng">
                        <a:solidFill>
                          <a:srgbClr val="FFFFFF"/>
                        </a:solidFill>
                        <a:prstDash val="solid"/>
                      </a:ln>
                      <a:solidFill>
                        <a:srgbClr val="FFFFFF"/>
                      </a:solidFill>
                      <a:effectLst>
                        <a:outerShdw blurRad="63500" dir="3600000" algn="tl" rotWithShape="0">
                          <a:srgbClr val="000000">
                            <a:alpha val="70000"/>
                          </a:srgbClr>
                        </a:outerShdw>
                      </a:effectLst>
                    </a:rPr>
                    <a:t>250</a:t>
                  </a:r>
                  <a:endParaRPr lang="ru-RU" sz="3200" b="0" cap="none" spc="0" dirty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endParaRPr>
                </a:p>
              </p:txBody>
            </p:sp>
          </p:grpSp>
          <p:sp>
            <p:nvSpPr>
              <p:cNvPr id="57" name="Прямоугольник 56"/>
              <p:cNvSpPr/>
              <p:nvPr/>
            </p:nvSpPr>
            <p:spPr>
              <a:xfrm rot="18986304">
                <a:off x="1211821" y="2058386"/>
                <a:ext cx="993767" cy="749973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ru-RU" sz="3200" b="0" cap="none" spc="0" dirty="0" smtClean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rPr>
                  <a:t>300</a:t>
                </a:r>
                <a:endParaRPr lang="ru-RU" sz="3200" b="0" cap="none" spc="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55" name="Прямоугольник 54"/>
            <p:cNvSpPr/>
            <p:nvPr/>
          </p:nvSpPr>
          <p:spPr>
            <a:xfrm rot="20933116">
              <a:off x="1705156" y="2270071"/>
              <a:ext cx="565762" cy="749973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3200" b="1" cap="none" spc="0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Б</a:t>
              </a:r>
              <a:endParaRPr lang="ru-RU" sz="32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endParaRPr>
            </a:p>
          </p:txBody>
        </p:sp>
      </p:grpSp>
      <p:grpSp>
        <p:nvGrpSpPr>
          <p:cNvPr id="78" name="Группа 77"/>
          <p:cNvGrpSpPr/>
          <p:nvPr/>
        </p:nvGrpSpPr>
        <p:grpSpPr>
          <a:xfrm rot="14525451">
            <a:off x="1465087" y="2079388"/>
            <a:ext cx="1260676" cy="693202"/>
            <a:chOff x="2543175" y="3789040"/>
            <a:chExt cx="1819058" cy="996201"/>
          </a:xfrm>
          <a:solidFill>
            <a:srgbClr val="1F1F99"/>
          </a:solidFill>
        </p:grpSpPr>
        <p:sp>
          <p:nvSpPr>
            <p:cNvPr id="79" name="Стрелка вниз 78"/>
            <p:cNvSpPr/>
            <p:nvPr/>
          </p:nvSpPr>
          <p:spPr>
            <a:xfrm rot="18853060">
              <a:off x="3322739" y="3745748"/>
              <a:ext cx="259929" cy="1819058"/>
            </a:xfrm>
            <a:prstGeom prst="downArrow">
              <a:avLst>
                <a:gd name="adj1" fmla="val 50000"/>
                <a:gd name="adj2" fmla="val 215942"/>
              </a:avLst>
            </a:prstGeom>
            <a:grp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n>
                  <a:solidFill>
                    <a:srgbClr val="00B050"/>
                  </a:solidFill>
                </a:ln>
              </a:endParaRPr>
            </a:p>
          </p:txBody>
        </p:sp>
        <p:sp>
          <p:nvSpPr>
            <p:cNvPr id="80" name="Овал 79"/>
            <p:cNvSpPr/>
            <p:nvPr/>
          </p:nvSpPr>
          <p:spPr>
            <a:xfrm>
              <a:off x="2555776" y="3789040"/>
              <a:ext cx="360040" cy="360040"/>
            </a:xfrm>
            <a:prstGeom prst="ellipse">
              <a:avLst/>
            </a:prstGeom>
            <a:grp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791893125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9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8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7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6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5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00"/>
                            </p:stCondLst>
                            <p:childTnLst>
                              <p:par>
                                <p:cTn id="117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4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500"/>
                            </p:stCondLst>
                            <p:childTnLst>
                              <p:par>
                                <p:cTn id="126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3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00"/>
                            </p:stCondLst>
                            <p:childTnLst>
                              <p:par>
                                <p:cTn id="135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2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500"/>
                            </p:stCondLst>
                            <p:childTnLst>
                              <p:par>
                                <p:cTn id="144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4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7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500"/>
                            </p:stCondLst>
                            <p:childTnLst>
                              <p:par>
                                <p:cTn id="159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6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9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500"/>
                            </p:stCondLst>
                            <p:childTnLst>
                              <p:par>
                                <p:cTn id="171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7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76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" fill="hold">
                      <p:stCondLst>
                        <p:cond delay="0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1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500"/>
                            </p:stCondLst>
                            <p:childTnLst>
                              <p:par>
                                <p:cTn id="183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85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6" fill="hold">
                      <p:stCondLst>
                        <p:cond delay="0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" dur="5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0" dur="2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500"/>
                            </p:stCondLst>
                            <p:childTnLst>
                              <p:par>
                                <p:cTn id="192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9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9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8" fill="hold">
                      <p:stCondLst>
                        <p:cond delay="0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2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500"/>
                            </p:stCondLst>
                            <p:childTnLst>
                              <p:par>
                                <p:cTn id="204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0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7" fill="hold">
                      <p:stCondLst>
                        <p:cond delay="0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1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500"/>
                            </p:stCondLst>
                            <p:childTnLst>
                              <p:par>
                                <p:cTn id="213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15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6" fill="hold">
                      <p:stCondLst>
                        <p:cond delay="0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0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2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24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5" fill="hold">
                      <p:stCondLst>
                        <p:cond delay="0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9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>
                            <p:stCondLst>
                              <p:cond delay="500"/>
                            </p:stCondLst>
                            <p:childTnLst>
                              <p:par>
                                <p:cTn id="231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233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4" fill="hold">
                      <p:stCondLst>
                        <p:cond delay="0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7" dur="5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8" dur="2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500"/>
                            </p:stCondLst>
                            <p:childTnLst>
                              <p:par>
                                <p:cTn id="240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4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3" fill="hold">
                      <p:stCondLst>
                        <p:cond delay="0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6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7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>
                            <p:stCondLst>
                              <p:cond delay="500"/>
                            </p:stCondLst>
                            <p:childTnLst>
                              <p:par>
                                <p:cTn id="249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51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2" fill="hold">
                      <p:stCondLst>
                        <p:cond delay="0"/>
                      </p:stCondLst>
                      <p:childTnLst>
                        <p:par>
                          <p:cTn id="253" fill="hold">
                            <p:stCondLst>
                              <p:cond delay="0"/>
                            </p:stCondLst>
                            <p:childTnLst>
                              <p:par>
                                <p:cTn id="25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5" dur="5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6" dur="25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7" fill="hold">
                            <p:stCondLst>
                              <p:cond delay="500"/>
                            </p:stCondLst>
                            <p:childTnLst>
                              <p:par>
                                <p:cTn id="258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60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1" fill="hold">
                      <p:stCondLst>
                        <p:cond delay="0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4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5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6" fill="hold">
                            <p:stCondLst>
                              <p:cond delay="500"/>
                            </p:stCondLst>
                            <p:childTnLst>
                              <p:par>
                                <p:cTn id="267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269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0" fill="hold">
                      <p:stCondLst>
                        <p:cond delay="0"/>
                      </p:stCondLst>
                      <p:childTnLst>
                        <p:par>
                          <p:cTn id="271" fill="hold">
                            <p:stCondLst>
                              <p:cond delay="0"/>
                            </p:stCondLst>
                            <p:childTnLst>
                              <p:par>
                                <p:cTn id="27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3" dur="5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4" dur="25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5" fill="hold">
                            <p:stCondLst>
                              <p:cond delay="500"/>
                            </p:stCondLst>
                            <p:childTnLst>
                              <p:par>
                                <p:cTn id="276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27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9" fill="hold">
                      <p:stCondLst>
                        <p:cond delay="0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2" dur="500" tmFilter="0, 0; .2, .5; .8, .5; 1, 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3" dur="250" autoRev="1" fill="hold"/>
                                        <p:tgtEl>
                                          <p:spTgt spid="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4" fill="hold">
                            <p:stCondLst>
                              <p:cond delay="500"/>
                            </p:stCondLst>
                            <p:childTnLst>
                              <p:par>
                                <p:cTn id="285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28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8" fill="hold">
                      <p:stCondLst>
                        <p:cond delay="0"/>
                      </p:stCondLst>
                      <p:childTnLst>
                        <p:par>
                          <p:cTn id="289" fill="hold">
                            <p:stCondLst>
                              <p:cond delay="0"/>
                            </p:stCondLst>
                            <p:childTnLst>
                              <p:par>
                                <p:cTn id="29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1" dur="5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2" dur="25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500"/>
                            </p:stCondLst>
                            <p:childTnLst>
                              <p:par>
                                <p:cTn id="294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5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9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7" fill="hold">
                      <p:stCondLst>
                        <p:cond delay="0"/>
                      </p:stCondLst>
                      <p:childTnLst>
                        <p:par>
                          <p:cTn id="298" fill="hold">
                            <p:stCondLst>
                              <p:cond delay="0"/>
                            </p:stCondLst>
                            <p:childTnLst>
                              <p:par>
                                <p:cTn id="29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0" dur="500" tmFilter="0, 0; .2, .5; .8, .5; 1, 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1" dur="250" autoRev="1" fill="hold"/>
                                        <p:tgtEl>
                                          <p:spTgt spid="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2" fill="hold">
                            <p:stCondLst>
                              <p:cond delay="500"/>
                            </p:stCondLst>
                            <p:childTnLst>
                              <p:par>
                                <p:cTn id="303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4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305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6" fill="hold">
                      <p:stCondLst>
                        <p:cond delay="0"/>
                      </p:stCondLst>
                      <p:childTnLst>
                        <p:par>
                          <p:cTn id="307" fill="hold">
                            <p:stCondLst>
                              <p:cond delay="0"/>
                            </p:stCondLst>
                            <p:childTnLst>
                              <p:par>
                                <p:cTn id="30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500" tmFilter="0, 0; .2, .5; .8, .5; 1, 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0" dur="250" autoRev="1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1" fill="hold">
                            <p:stCondLst>
                              <p:cond delay="500"/>
                            </p:stCondLst>
                            <p:childTnLst>
                              <p:par>
                                <p:cTn id="312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3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314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5" fill="hold">
                      <p:stCondLst>
                        <p:cond delay="0"/>
                      </p:stCondLst>
                      <p:childTnLst>
                        <p:par>
                          <p:cTn id="316" fill="hold">
                            <p:stCondLst>
                              <p:cond delay="0"/>
                            </p:stCondLst>
                            <p:childTnLst>
                              <p:par>
                                <p:cTn id="3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323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4" fill="hold">
                      <p:stCondLst>
                        <p:cond delay="0"/>
                      </p:stCondLst>
                      <p:childTnLst>
                        <p:par>
                          <p:cTn id="325" fill="hold">
                            <p:stCondLst>
                              <p:cond delay="0"/>
                            </p:stCondLst>
                            <p:childTnLst>
                              <p:par>
                                <p:cTn id="32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27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8" fill="hold">
                      <p:stCondLst>
                        <p:cond delay="indefinite"/>
                      </p:stCondLst>
                      <p:childTnLst>
                        <p:par>
                          <p:cTn id="329" fill="hold">
                            <p:stCondLst>
                              <p:cond delay="0"/>
                            </p:stCondLst>
                            <p:childTnLst>
                              <p:par>
                                <p:cTn id="33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331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2" fill="hold">
                      <p:stCondLst>
                        <p:cond delay="indefinite"/>
                      </p:stCondLst>
                      <p:childTnLst>
                        <p:par>
                          <p:cTn id="333" fill="hold">
                            <p:stCondLst>
                              <p:cond delay="0"/>
                            </p:stCondLst>
                            <p:childTnLst>
                              <p:par>
                                <p:cTn id="33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0">
                                      <p:cBhvr>
                                        <p:cTn id="335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6" fill="hold">
                      <p:stCondLst>
                        <p:cond delay="indefinite"/>
                      </p:stCondLst>
                      <p:childTnLst>
                        <p:par>
                          <p:cTn id="337" fill="hold">
                            <p:stCondLst>
                              <p:cond delay="0"/>
                            </p:stCondLst>
                            <p:childTnLst>
                              <p:par>
                                <p:cTn id="33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8700000">
                                      <p:cBhvr>
                                        <p:cTn id="339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0" fill="hold">
                      <p:stCondLst>
                        <p:cond delay="indefinite"/>
                      </p:stCondLst>
                      <p:childTnLst>
                        <p:par>
                          <p:cTn id="341" fill="hold">
                            <p:stCondLst>
                              <p:cond delay="0"/>
                            </p:stCondLst>
                            <p:childTnLst>
                              <p:par>
                                <p:cTn id="34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3400000">
                                      <p:cBhvr>
                                        <p:cTn id="343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4" fill="hold">
                      <p:stCondLst>
                        <p:cond delay="indefinite"/>
                      </p:stCondLst>
                      <p:childTnLst>
                        <p:par>
                          <p:cTn id="345" fill="hold">
                            <p:stCondLst>
                              <p:cond delay="0"/>
                            </p:stCondLst>
                            <p:childTnLst>
                              <p:par>
                                <p:cTn id="34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0">
                                      <p:cBhvr>
                                        <p:cTn id="347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8" fill="hold">
                      <p:stCondLst>
                        <p:cond delay="indefinite"/>
                      </p:stCondLst>
                      <p:childTnLst>
                        <p:par>
                          <p:cTn id="349" fill="hold">
                            <p:stCondLst>
                              <p:cond delay="0"/>
                            </p:stCondLst>
                            <p:childTnLst>
                              <p:par>
                                <p:cTn id="35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0">
                                      <p:cBhvr>
                                        <p:cTn id="351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2" fill="hold">
                      <p:stCondLst>
                        <p:cond delay="indefinite"/>
                      </p:stCondLst>
                      <p:childTnLst>
                        <p:par>
                          <p:cTn id="353" fill="hold">
                            <p:stCondLst>
                              <p:cond delay="0"/>
                            </p:stCondLst>
                            <p:childTnLst>
                              <p:par>
                                <p:cTn id="35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55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6" fill="hold">
                      <p:stCondLst>
                        <p:cond delay="indefinite"/>
                      </p:stCondLst>
                      <p:childTnLst>
                        <p:par>
                          <p:cTn id="357" fill="hold">
                            <p:stCondLst>
                              <p:cond delay="0"/>
                            </p:stCondLst>
                            <p:childTnLst>
                              <p:par>
                                <p:cTn id="35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0">
                                      <p:cBhvr>
                                        <p:cTn id="359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0" fill="hold">
                      <p:stCondLst>
                        <p:cond delay="indefinite"/>
                      </p:stCondLst>
                      <p:childTnLst>
                        <p:par>
                          <p:cTn id="361" fill="hold">
                            <p:stCondLst>
                              <p:cond delay="0"/>
                            </p:stCondLst>
                            <p:childTnLst>
                              <p:par>
                                <p:cTn id="36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7000000">
                                      <p:cBhvr>
                                        <p:cTn id="363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4" fill="hold">
                      <p:stCondLst>
                        <p:cond delay="indefinite"/>
                      </p:stCondLst>
                      <p:childTnLst>
                        <p:par>
                          <p:cTn id="365" fill="hold">
                            <p:stCondLst>
                              <p:cond delay="0"/>
                            </p:stCondLst>
                            <p:childTnLst>
                              <p:par>
                                <p:cTn id="36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0">
                                      <p:cBhvr>
                                        <p:cTn id="367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8" fill="hold">
                      <p:stCondLst>
                        <p:cond delay="indefinite"/>
                      </p:stCondLst>
                      <p:childTnLst>
                        <p:par>
                          <p:cTn id="369" fill="hold">
                            <p:stCondLst>
                              <p:cond delay="0"/>
                            </p:stCondLst>
                            <p:childTnLst>
                              <p:par>
                                <p:cTn id="37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71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2" fill="hold">
                      <p:stCondLst>
                        <p:cond delay="indefinite"/>
                      </p:stCondLst>
                      <p:childTnLst>
                        <p:par>
                          <p:cTn id="373" fill="hold">
                            <p:stCondLst>
                              <p:cond delay="0"/>
                            </p:stCondLst>
                            <p:childTnLst>
                              <p:par>
                                <p:cTn id="37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6200000">
                                      <p:cBhvr>
                                        <p:cTn id="375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6" fill="hold">
                      <p:stCondLst>
                        <p:cond delay="indefinite"/>
                      </p:stCondLst>
                      <p:childTnLst>
                        <p:par>
                          <p:cTn id="377" fill="hold">
                            <p:stCondLst>
                              <p:cond delay="0"/>
                            </p:stCondLst>
                            <p:childTnLst>
                              <p:par>
                                <p:cTn id="37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3620000">
                                      <p:cBhvr>
                                        <p:cTn id="379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0" fill="hold">
                      <p:stCondLst>
                        <p:cond delay="indefinite"/>
                      </p:stCondLst>
                      <p:childTnLst>
                        <p:par>
                          <p:cTn id="381" fill="hold">
                            <p:stCondLst>
                              <p:cond delay="0"/>
                            </p:stCondLst>
                            <p:childTnLst>
                              <p:par>
                                <p:cTn id="38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9360000">
                                      <p:cBhvr>
                                        <p:cTn id="383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4" fill="hold">
                      <p:stCondLst>
                        <p:cond delay="indefinite"/>
                      </p:stCondLst>
                      <p:childTnLst>
                        <p:par>
                          <p:cTn id="385" fill="hold">
                            <p:stCondLst>
                              <p:cond delay="0"/>
                            </p:stCondLst>
                            <p:childTnLst>
                              <p:par>
                                <p:cTn id="38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8400000">
                                      <p:cBhvr>
                                        <p:cTn id="387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8" fill="hold">
                      <p:stCondLst>
                        <p:cond delay="indefinite"/>
                      </p:stCondLst>
                      <p:childTnLst>
                        <p:par>
                          <p:cTn id="389" fill="hold">
                            <p:stCondLst>
                              <p:cond delay="0"/>
                            </p:stCondLst>
                            <p:childTnLst>
                              <p:par>
                                <p:cTn id="39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3700000">
                                      <p:cBhvr>
                                        <p:cTn id="391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</p:childTnLst>
        </p:cTn>
      </p:par>
    </p:tnLst>
    <p:bldLst>
      <p:bldP spid="83" grpId="0" animBg="1"/>
      <p:bldP spid="13" grpId="0" animBg="1"/>
      <p:bldP spid="13" grpId="1" animBg="1"/>
      <p:bldP spid="10" grpId="0" animBg="1"/>
      <p:bldP spid="10" grpId="1" animBg="1"/>
      <p:bldP spid="4" grpId="0" animBg="1"/>
      <p:bldP spid="4" grpId="1" animBg="1"/>
      <p:bldP spid="12" grpId="0" animBg="1"/>
      <p:bldP spid="12" grpId="1" animBg="1"/>
      <p:bldP spid="5" grpId="0" animBg="1"/>
      <p:bldP spid="5" grpId="1" animBg="1"/>
      <p:bldP spid="6" grpId="0" animBg="1"/>
      <p:bldP spid="6" grpId="1" animBg="1"/>
      <p:bldP spid="8" grpId="0" animBg="1"/>
      <p:bldP spid="8" grpId="1" animBg="1"/>
      <p:bldP spid="9" grpId="0" animBg="1"/>
      <p:bldP spid="9" grpId="1" animBg="1"/>
      <p:bldP spid="7" grpId="0" animBg="1"/>
      <p:bldP spid="7" grpId="1" animBg="1"/>
      <p:bldP spid="11" grpId="0" animBg="1"/>
      <p:bldP spid="11" grpId="1" animBg="1"/>
      <p:bldP spid="17" grpId="0" animBg="1"/>
      <p:bldP spid="17" grpId="1" animBg="1"/>
      <p:bldP spid="14" grpId="0" animBg="1"/>
      <p:bldP spid="14" grpId="1" animBg="1"/>
      <p:bldP spid="16" grpId="0" animBg="1"/>
      <p:bldP spid="16" grpId="1" animBg="1"/>
      <p:bldP spid="15" grpId="0" animBg="1"/>
      <p:bldP spid="15" grpId="1" animBg="1"/>
      <p:bldP spid="18" grpId="0" animBg="1"/>
      <p:bldP spid="18" grpId="1" animBg="1"/>
      <p:bldP spid="20" grpId="0" animBg="1"/>
      <p:bldP spid="20" grpId="1" animBg="1"/>
      <p:bldP spid="19" grpId="0" animBg="1"/>
      <p:bldP spid="19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3" grpId="0" animBg="1"/>
      <p:bldP spid="23" grpId="1" animBg="1"/>
      <p:bldP spid="22" grpId="0" animBg="1"/>
      <p:bldP spid="22" grpId="1" animBg="1"/>
      <p:bldP spid="21" grpId="0" animBg="1"/>
      <p:bldP spid="21" grpId="1" animBg="1"/>
      <p:bldP spid="28" grpId="0" animBg="1"/>
      <p:bldP spid="28" grpId="1" animBg="1"/>
      <p:bldP spid="27" grpId="0" animBg="1"/>
      <p:bldP spid="27" grpId="1" animBg="1"/>
      <p:bldP spid="29" grpId="0" animBg="1"/>
      <p:bldP spid="29" grpId="1" animBg="1"/>
      <p:bldP spid="31" grpId="0" animBg="1"/>
      <p:bldP spid="31" grpId="1" animBg="1"/>
      <p:bldP spid="30" grpId="0" animBg="1"/>
      <p:bldP spid="30" grpId="1" animBg="1"/>
      <p:bldP spid="33" grpId="0" animBg="1"/>
      <p:bldP spid="33" grpId="1" animBg="1"/>
      <p:bldP spid="32" grpId="0" animBg="1"/>
      <p:bldP spid="32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48" grpId="0" animBg="1"/>
      <p:bldP spid="49" grpId="0" animBg="1"/>
      <p:bldP spid="50" grpId="0" animBg="1"/>
      <p:bldP spid="51" grpId="0" animBg="1"/>
      <p:bldP spid="5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upload.wikimedia.org/wikipedia/commons/thumb/4/44/Tolstoy_by_Repin_1901_cropped.jpg/250px-Tolstoy_by_Repin_1901_cropped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7137" y="1343503"/>
            <a:ext cx="2602133" cy="32474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3" name="Скругленный прямоугольник 82"/>
          <p:cNvSpPr/>
          <p:nvPr/>
        </p:nvSpPr>
        <p:spPr>
          <a:xfrm>
            <a:off x="3803583" y="1497826"/>
            <a:ext cx="4581297" cy="2651254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75000"/>
                  <a:tint val="66000"/>
                  <a:satMod val="160000"/>
                </a:schemeClr>
              </a:gs>
              <a:gs pos="50000">
                <a:schemeClr val="accent6">
                  <a:lumMod val="75000"/>
                  <a:tint val="44500"/>
                  <a:satMod val="160000"/>
                </a:schemeClr>
              </a:gs>
              <a:gs pos="100000">
                <a:schemeClr val="accent6">
                  <a:lumMod val="75000"/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1F1F99"/>
                </a:solidFill>
              </a:rPr>
              <a:t>Один из писателей в своё время организовал школу для бедных детей.</a:t>
            </a:r>
            <a:endParaRPr lang="ru-RU" sz="2800" b="1" dirty="0">
              <a:solidFill>
                <a:srgbClr val="1F1F99"/>
              </a:solidFill>
            </a:endParaRPr>
          </a:p>
        </p:txBody>
      </p:sp>
      <p:sp>
        <p:nvSpPr>
          <p:cNvPr id="13" name="1-А"/>
          <p:cNvSpPr/>
          <p:nvPr/>
        </p:nvSpPr>
        <p:spPr>
          <a:xfrm>
            <a:off x="1725108" y="4708103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</a:p>
        </p:txBody>
      </p:sp>
      <p:sp>
        <p:nvSpPr>
          <p:cNvPr id="10" name="2-Б"/>
          <p:cNvSpPr/>
          <p:nvPr/>
        </p:nvSpPr>
        <p:spPr>
          <a:xfrm>
            <a:off x="2264355" y="4708103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</a:t>
            </a:r>
          </a:p>
        </p:txBody>
      </p:sp>
      <p:sp>
        <p:nvSpPr>
          <p:cNvPr id="4" name="3-В"/>
          <p:cNvSpPr/>
          <p:nvPr/>
        </p:nvSpPr>
        <p:spPr>
          <a:xfrm>
            <a:off x="2806127" y="4708103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</a:t>
            </a:r>
          </a:p>
        </p:txBody>
      </p:sp>
      <p:sp>
        <p:nvSpPr>
          <p:cNvPr id="12" name="4-Г"/>
          <p:cNvSpPr/>
          <p:nvPr/>
        </p:nvSpPr>
        <p:spPr>
          <a:xfrm>
            <a:off x="3338810" y="4708103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</a:t>
            </a:r>
          </a:p>
        </p:txBody>
      </p:sp>
      <p:sp>
        <p:nvSpPr>
          <p:cNvPr id="5" name="5-Д"/>
          <p:cNvSpPr/>
          <p:nvPr/>
        </p:nvSpPr>
        <p:spPr>
          <a:xfrm>
            <a:off x="3879181" y="4708103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</a:p>
        </p:txBody>
      </p:sp>
      <p:sp>
        <p:nvSpPr>
          <p:cNvPr id="6" name="6-Е"/>
          <p:cNvSpPr/>
          <p:nvPr/>
        </p:nvSpPr>
        <p:spPr>
          <a:xfrm>
            <a:off x="4422326" y="4708103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</a:p>
        </p:txBody>
      </p:sp>
      <p:sp>
        <p:nvSpPr>
          <p:cNvPr id="8" name="7-Ё"/>
          <p:cNvSpPr/>
          <p:nvPr/>
        </p:nvSpPr>
        <p:spPr>
          <a:xfrm>
            <a:off x="4962230" y="4708103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Ё</a:t>
            </a:r>
          </a:p>
        </p:txBody>
      </p:sp>
      <p:sp>
        <p:nvSpPr>
          <p:cNvPr id="9" name="8-Ж"/>
          <p:cNvSpPr/>
          <p:nvPr/>
        </p:nvSpPr>
        <p:spPr>
          <a:xfrm>
            <a:off x="5507405" y="4708103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</a:t>
            </a:r>
          </a:p>
        </p:txBody>
      </p:sp>
      <p:sp>
        <p:nvSpPr>
          <p:cNvPr id="7" name="9-З"/>
          <p:cNvSpPr/>
          <p:nvPr/>
        </p:nvSpPr>
        <p:spPr>
          <a:xfrm>
            <a:off x="6038027" y="4708103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</a:t>
            </a:r>
          </a:p>
        </p:txBody>
      </p:sp>
      <p:sp>
        <p:nvSpPr>
          <p:cNvPr id="11" name="10-И"/>
          <p:cNvSpPr/>
          <p:nvPr/>
        </p:nvSpPr>
        <p:spPr>
          <a:xfrm>
            <a:off x="6578027" y="4706966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</a:t>
            </a:r>
          </a:p>
        </p:txBody>
      </p:sp>
      <p:sp>
        <p:nvSpPr>
          <p:cNvPr id="17" name="11-Й"/>
          <p:cNvSpPr/>
          <p:nvPr/>
        </p:nvSpPr>
        <p:spPr>
          <a:xfrm>
            <a:off x="1467336" y="5249881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Й</a:t>
            </a:r>
          </a:p>
        </p:txBody>
      </p:sp>
      <p:sp>
        <p:nvSpPr>
          <p:cNvPr id="14" name="12-К"/>
          <p:cNvSpPr/>
          <p:nvPr/>
        </p:nvSpPr>
        <p:spPr>
          <a:xfrm>
            <a:off x="2009865" y="5250425"/>
            <a:ext cx="540000" cy="540913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</a:t>
            </a:r>
          </a:p>
        </p:txBody>
      </p:sp>
      <p:sp>
        <p:nvSpPr>
          <p:cNvPr id="16" name="13-Л"/>
          <p:cNvSpPr/>
          <p:nvPr/>
        </p:nvSpPr>
        <p:spPr>
          <a:xfrm>
            <a:off x="2545329" y="5250425"/>
            <a:ext cx="540000" cy="540913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</a:t>
            </a:r>
          </a:p>
        </p:txBody>
      </p:sp>
      <p:sp>
        <p:nvSpPr>
          <p:cNvPr id="15" name="14-М"/>
          <p:cNvSpPr/>
          <p:nvPr/>
        </p:nvSpPr>
        <p:spPr>
          <a:xfrm>
            <a:off x="3079029" y="5250425"/>
            <a:ext cx="556273" cy="540913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</a:p>
        </p:txBody>
      </p:sp>
      <p:sp>
        <p:nvSpPr>
          <p:cNvPr id="18" name="15-Н"/>
          <p:cNvSpPr/>
          <p:nvPr/>
        </p:nvSpPr>
        <p:spPr>
          <a:xfrm>
            <a:off x="3635302" y="5250968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</a:t>
            </a:r>
          </a:p>
        </p:txBody>
      </p:sp>
      <p:sp>
        <p:nvSpPr>
          <p:cNvPr id="20" name="16-О"/>
          <p:cNvSpPr/>
          <p:nvPr/>
        </p:nvSpPr>
        <p:spPr>
          <a:xfrm>
            <a:off x="4174549" y="5250968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</a:p>
        </p:txBody>
      </p:sp>
      <p:sp>
        <p:nvSpPr>
          <p:cNvPr id="19" name="17-П"/>
          <p:cNvSpPr/>
          <p:nvPr/>
        </p:nvSpPr>
        <p:spPr>
          <a:xfrm>
            <a:off x="4711652" y="5250696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</a:t>
            </a:r>
          </a:p>
        </p:txBody>
      </p:sp>
      <p:sp>
        <p:nvSpPr>
          <p:cNvPr id="24" name="18-Р"/>
          <p:cNvSpPr/>
          <p:nvPr/>
        </p:nvSpPr>
        <p:spPr>
          <a:xfrm>
            <a:off x="5258843" y="5250968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</a:t>
            </a:r>
          </a:p>
        </p:txBody>
      </p:sp>
      <p:sp>
        <p:nvSpPr>
          <p:cNvPr id="25" name="19-С"/>
          <p:cNvSpPr/>
          <p:nvPr/>
        </p:nvSpPr>
        <p:spPr>
          <a:xfrm>
            <a:off x="5793801" y="5250968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</a:t>
            </a:r>
          </a:p>
        </p:txBody>
      </p:sp>
      <p:sp>
        <p:nvSpPr>
          <p:cNvPr id="26" name="20-Т"/>
          <p:cNvSpPr/>
          <p:nvPr/>
        </p:nvSpPr>
        <p:spPr>
          <a:xfrm>
            <a:off x="6330022" y="5250696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</a:t>
            </a:r>
          </a:p>
        </p:txBody>
      </p:sp>
      <p:sp>
        <p:nvSpPr>
          <p:cNvPr id="23" name="21-У"/>
          <p:cNvSpPr/>
          <p:nvPr/>
        </p:nvSpPr>
        <p:spPr>
          <a:xfrm>
            <a:off x="6872553" y="5250696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</a:t>
            </a:r>
          </a:p>
        </p:txBody>
      </p:sp>
      <p:sp>
        <p:nvSpPr>
          <p:cNvPr id="22" name="22-Ф"/>
          <p:cNvSpPr/>
          <p:nvPr/>
        </p:nvSpPr>
        <p:spPr>
          <a:xfrm>
            <a:off x="1182455" y="5795563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</a:t>
            </a:r>
          </a:p>
        </p:txBody>
      </p:sp>
      <p:sp>
        <p:nvSpPr>
          <p:cNvPr id="21" name="23-Х"/>
          <p:cNvSpPr/>
          <p:nvPr/>
        </p:nvSpPr>
        <p:spPr>
          <a:xfrm>
            <a:off x="1718300" y="5791337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</a:t>
            </a:r>
          </a:p>
        </p:txBody>
      </p:sp>
      <p:sp>
        <p:nvSpPr>
          <p:cNvPr id="28" name="24-Ц"/>
          <p:cNvSpPr/>
          <p:nvPr/>
        </p:nvSpPr>
        <p:spPr>
          <a:xfrm>
            <a:off x="2256160" y="5791337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</a:t>
            </a:r>
          </a:p>
        </p:txBody>
      </p:sp>
      <p:sp>
        <p:nvSpPr>
          <p:cNvPr id="27" name="25-Ч"/>
          <p:cNvSpPr/>
          <p:nvPr/>
        </p:nvSpPr>
        <p:spPr>
          <a:xfrm>
            <a:off x="2797046" y="5795563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</a:t>
            </a:r>
          </a:p>
        </p:txBody>
      </p:sp>
      <p:sp>
        <p:nvSpPr>
          <p:cNvPr id="29" name="26-Ш"/>
          <p:cNvSpPr/>
          <p:nvPr/>
        </p:nvSpPr>
        <p:spPr>
          <a:xfrm>
            <a:off x="3341842" y="5795563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</a:t>
            </a:r>
          </a:p>
        </p:txBody>
      </p:sp>
      <p:sp>
        <p:nvSpPr>
          <p:cNvPr id="31" name="27-Щ"/>
          <p:cNvSpPr/>
          <p:nvPr/>
        </p:nvSpPr>
        <p:spPr>
          <a:xfrm>
            <a:off x="3879323" y="5793018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Щ</a:t>
            </a:r>
          </a:p>
        </p:txBody>
      </p:sp>
      <p:sp>
        <p:nvSpPr>
          <p:cNvPr id="30" name="28-Ъ"/>
          <p:cNvSpPr/>
          <p:nvPr/>
        </p:nvSpPr>
        <p:spPr>
          <a:xfrm>
            <a:off x="4419579" y="5793018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Ъ</a:t>
            </a:r>
            <a:endParaRPr lang="ru-RU" sz="2800" b="1" dirty="0">
              <a:ln w="1905"/>
              <a:solidFill>
                <a:srgbClr val="1F1F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3" name="29-Ы"/>
          <p:cNvSpPr/>
          <p:nvPr/>
        </p:nvSpPr>
        <p:spPr>
          <a:xfrm>
            <a:off x="4959835" y="5793018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Ы</a:t>
            </a:r>
            <a:endParaRPr lang="ru-RU" sz="2800" b="1" dirty="0">
              <a:ln w="1905"/>
              <a:solidFill>
                <a:srgbClr val="1F1F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2" name="30-Ь"/>
          <p:cNvSpPr/>
          <p:nvPr/>
        </p:nvSpPr>
        <p:spPr>
          <a:xfrm>
            <a:off x="5497312" y="5796378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Ь</a:t>
            </a:r>
          </a:p>
        </p:txBody>
      </p:sp>
      <p:sp>
        <p:nvSpPr>
          <p:cNvPr id="34" name="31-Э"/>
          <p:cNvSpPr/>
          <p:nvPr/>
        </p:nvSpPr>
        <p:spPr>
          <a:xfrm>
            <a:off x="6037312" y="5796378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</a:t>
            </a:r>
          </a:p>
        </p:txBody>
      </p:sp>
      <p:sp>
        <p:nvSpPr>
          <p:cNvPr id="35" name="32-Ю"/>
          <p:cNvSpPr/>
          <p:nvPr/>
        </p:nvSpPr>
        <p:spPr>
          <a:xfrm>
            <a:off x="6578027" y="5793560"/>
            <a:ext cx="540000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Ю</a:t>
            </a:r>
          </a:p>
        </p:txBody>
      </p:sp>
      <p:sp>
        <p:nvSpPr>
          <p:cNvPr id="36" name="33-Я"/>
          <p:cNvSpPr/>
          <p:nvPr/>
        </p:nvSpPr>
        <p:spPr>
          <a:xfrm>
            <a:off x="7121493" y="5793560"/>
            <a:ext cx="541014" cy="54000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</a:t>
            </a:r>
          </a:p>
        </p:txBody>
      </p:sp>
      <p:sp>
        <p:nvSpPr>
          <p:cNvPr id="81" name="Стрелка вправо">
            <a:hlinkClick r:id="" action="ppaction://hlinkshowjump?jump=nextslide"/>
          </p:cNvPr>
          <p:cNvSpPr/>
          <p:nvPr/>
        </p:nvSpPr>
        <p:spPr>
          <a:xfrm>
            <a:off x="8080081" y="5995051"/>
            <a:ext cx="609600" cy="381000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 w="28575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8" name="1-А"/>
          <p:cNvSpPr/>
          <p:nvPr/>
        </p:nvSpPr>
        <p:spPr>
          <a:xfrm>
            <a:off x="3626595" y="525900"/>
            <a:ext cx="710779" cy="687838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</a:t>
            </a:r>
          </a:p>
        </p:txBody>
      </p:sp>
      <p:sp>
        <p:nvSpPr>
          <p:cNvPr id="39" name="1-А"/>
          <p:cNvSpPr/>
          <p:nvPr/>
        </p:nvSpPr>
        <p:spPr>
          <a:xfrm>
            <a:off x="4337374" y="525900"/>
            <a:ext cx="710779" cy="687838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</a:p>
        </p:txBody>
      </p:sp>
      <p:sp>
        <p:nvSpPr>
          <p:cNvPr id="40" name="1-А"/>
          <p:cNvSpPr/>
          <p:nvPr/>
        </p:nvSpPr>
        <p:spPr>
          <a:xfrm>
            <a:off x="5048153" y="525900"/>
            <a:ext cx="710779" cy="687838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</a:t>
            </a:r>
          </a:p>
        </p:txBody>
      </p:sp>
      <p:sp>
        <p:nvSpPr>
          <p:cNvPr id="41" name="1-А"/>
          <p:cNvSpPr/>
          <p:nvPr/>
        </p:nvSpPr>
        <p:spPr>
          <a:xfrm>
            <a:off x="5757425" y="525900"/>
            <a:ext cx="710779" cy="687838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</a:t>
            </a:r>
          </a:p>
        </p:txBody>
      </p:sp>
      <p:sp>
        <p:nvSpPr>
          <p:cNvPr id="42" name="1-А"/>
          <p:cNvSpPr/>
          <p:nvPr/>
        </p:nvSpPr>
        <p:spPr>
          <a:xfrm>
            <a:off x="6468204" y="525900"/>
            <a:ext cx="710779" cy="687838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</a:t>
            </a:r>
          </a:p>
        </p:txBody>
      </p:sp>
      <p:sp>
        <p:nvSpPr>
          <p:cNvPr id="43" name="1-А"/>
          <p:cNvSpPr/>
          <p:nvPr/>
        </p:nvSpPr>
        <p:spPr>
          <a:xfrm>
            <a:off x="7178983" y="525900"/>
            <a:ext cx="710779" cy="687838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</a:p>
        </p:txBody>
      </p:sp>
      <p:sp>
        <p:nvSpPr>
          <p:cNvPr id="44" name="1-А"/>
          <p:cNvSpPr/>
          <p:nvPr/>
        </p:nvSpPr>
        <p:spPr>
          <a:xfrm>
            <a:off x="7892943" y="525900"/>
            <a:ext cx="710779" cy="687838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Й</a:t>
            </a:r>
          </a:p>
        </p:txBody>
      </p:sp>
      <p:sp>
        <p:nvSpPr>
          <p:cNvPr id="46" name="1-А"/>
          <p:cNvSpPr/>
          <p:nvPr/>
        </p:nvSpPr>
        <p:spPr>
          <a:xfrm>
            <a:off x="3645483" y="548680"/>
            <a:ext cx="710779" cy="687838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7" name="1-А"/>
          <p:cNvSpPr/>
          <p:nvPr/>
        </p:nvSpPr>
        <p:spPr>
          <a:xfrm>
            <a:off x="4356262" y="548680"/>
            <a:ext cx="710779" cy="687838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8" name="1-А"/>
          <p:cNvSpPr/>
          <p:nvPr/>
        </p:nvSpPr>
        <p:spPr>
          <a:xfrm>
            <a:off x="5067041" y="548680"/>
            <a:ext cx="710779" cy="687838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9" name="1-А"/>
          <p:cNvSpPr/>
          <p:nvPr/>
        </p:nvSpPr>
        <p:spPr>
          <a:xfrm>
            <a:off x="5776313" y="548680"/>
            <a:ext cx="710779" cy="687838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0" name="1-А"/>
          <p:cNvSpPr/>
          <p:nvPr/>
        </p:nvSpPr>
        <p:spPr>
          <a:xfrm>
            <a:off x="6487092" y="548680"/>
            <a:ext cx="710779" cy="687838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1" name="1-А"/>
          <p:cNvSpPr/>
          <p:nvPr/>
        </p:nvSpPr>
        <p:spPr>
          <a:xfrm>
            <a:off x="7197871" y="548680"/>
            <a:ext cx="710779" cy="687838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2" name="1-А"/>
          <p:cNvSpPr/>
          <p:nvPr/>
        </p:nvSpPr>
        <p:spPr>
          <a:xfrm>
            <a:off x="7911831" y="548680"/>
            <a:ext cx="710779" cy="687838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890091" y="574602"/>
            <a:ext cx="2117038" cy="631251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75000"/>
                  <a:tint val="66000"/>
                  <a:satMod val="160000"/>
                </a:schemeClr>
              </a:gs>
              <a:gs pos="50000">
                <a:schemeClr val="accent6">
                  <a:lumMod val="75000"/>
                  <a:tint val="44500"/>
                  <a:satMod val="160000"/>
                </a:schemeClr>
              </a:gs>
              <a:gs pos="100000">
                <a:schemeClr val="accent6">
                  <a:lumMod val="75000"/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b="1" dirty="0">
                <a:solidFill>
                  <a:srgbClr val="1F1F99"/>
                </a:solidFill>
              </a:rPr>
              <a:t>ФИНАЛ</a:t>
            </a:r>
          </a:p>
        </p:txBody>
      </p:sp>
      <p:grpSp>
        <p:nvGrpSpPr>
          <p:cNvPr id="53" name="Группа 52"/>
          <p:cNvGrpSpPr/>
          <p:nvPr/>
        </p:nvGrpSpPr>
        <p:grpSpPr>
          <a:xfrm>
            <a:off x="476009" y="1375220"/>
            <a:ext cx="3248219" cy="3231038"/>
            <a:chOff x="422596" y="2204864"/>
            <a:chExt cx="4033863" cy="4143803"/>
          </a:xfrm>
        </p:grpSpPr>
        <p:grpSp>
          <p:nvGrpSpPr>
            <p:cNvPr id="54" name="Группа 53"/>
            <p:cNvGrpSpPr/>
            <p:nvPr/>
          </p:nvGrpSpPr>
          <p:grpSpPr>
            <a:xfrm>
              <a:off x="422596" y="2204864"/>
              <a:ext cx="4033863" cy="4143803"/>
              <a:chOff x="955325" y="1556792"/>
              <a:chExt cx="4033863" cy="4143803"/>
            </a:xfrm>
          </p:grpSpPr>
          <p:grpSp>
            <p:nvGrpSpPr>
              <p:cNvPr id="56" name="Группа 55"/>
              <p:cNvGrpSpPr/>
              <p:nvPr/>
            </p:nvGrpSpPr>
            <p:grpSpPr>
              <a:xfrm>
                <a:off x="955325" y="1556792"/>
                <a:ext cx="4033863" cy="4143803"/>
                <a:chOff x="955325" y="1556792"/>
                <a:chExt cx="4033863" cy="4143803"/>
              </a:xfrm>
            </p:grpSpPr>
            <p:grpSp>
              <p:nvGrpSpPr>
                <p:cNvPr id="58" name="Группа 57"/>
                <p:cNvGrpSpPr/>
                <p:nvPr/>
              </p:nvGrpSpPr>
              <p:grpSpPr>
                <a:xfrm>
                  <a:off x="971600" y="1556792"/>
                  <a:ext cx="4017588" cy="4143803"/>
                  <a:chOff x="971600" y="1556792"/>
                  <a:chExt cx="4017588" cy="4143803"/>
                </a:xfrm>
              </p:grpSpPr>
              <p:grpSp>
                <p:nvGrpSpPr>
                  <p:cNvPr id="60" name="Группа 59"/>
                  <p:cNvGrpSpPr/>
                  <p:nvPr/>
                </p:nvGrpSpPr>
                <p:grpSpPr>
                  <a:xfrm>
                    <a:off x="971600" y="1556792"/>
                    <a:ext cx="4017588" cy="4143803"/>
                    <a:chOff x="971600" y="1556792"/>
                    <a:chExt cx="4017588" cy="4143803"/>
                  </a:xfrm>
                </p:grpSpPr>
                <p:grpSp>
                  <p:nvGrpSpPr>
                    <p:cNvPr id="62" name="Группа 61"/>
                    <p:cNvGrpSpPr/>
                    <p:nvPr/>
                  </p:nvGrpSpPr>
                  <p:grpSpPr>
                    <a:xfrm>
                      <a:off x="971600" y="1556792"/>
                      <a:ext cx="4017588" cy="4143803"/>
                      <a:chOff x="971600" y="1556792"/>
                      <a:chExt cx="4017588" cy="4143803"/>
                    </a:xfrm>
                  </p:grpSpPr>
                  <p:grpSp>
                    <p:nvGrpSpPr>
                      <p:cNvPr id="64" name="Группа 63"/>
                      <p:cNvGrpSpPr/>
                      <p:nvPr/>
                    </p:nvGrpSpPr>
                    <p:grpSpPr>
                      <a:xfrm>
                        <a:off x="971600" y="1556792"/>
                        <a:ext cx="4017588" cy="4143803"/>
                        <a:chOff x="971600" y="1556792"/>
                        <a:chExt cx="4017588" cy="4143803"/>
                      </a:xfrm>
                    </p:grpSpPr>
                    <p:grpSp>
                      <p:nvGrpSpPr>
                        <p:cNvPr id="66" name="Группа 65"/>
                        <p:cNvGrpSpPr/>
                        <p:nvPr/>
                      </p:nvGrpSpPr>
                      <p:grpSpPr>
                        <a:xfrm>
                          <a:off x="971600" y="1556792"/>
                          <a:ext cx="4017588" cy="4085214"/>
                          <a:chOff x="971600" y="1556792"/>
                          <a:chExt cx="4017588" cy="4085214"/>
                        </a:xfrm>
                      </p:grpSpPr>
                      <p:grpSp>
                        <p:nvGrpSpPr>
                          <p:cNvPr id="68" name="Группа 67"/>
                          <p:cNvGrpSpPr/>
                          <p:nvPr/>
                        </p:nvGrpSpPr>
                        <p:grpSpPr>
                          <a:xfrm>
                            <a:off x="971600" y="1556792"/>
                            <a:ext cx="4017588" cy="4085214"/>
                            <a:chOff x="971600" y="1556792"/>
                            <a:chExt cx="4017588" cy="4085214"/>
                          </a:xfrm>
                        </p:grpSpPr>
                        <p:grpSp>
                          <p:nvGrpSpPr>
                            <p:cNvPr id="70" name="Группа 69"/>
                            <p:cNvGrpSpPr/>
                            <p:nvPr/>
                          </p:nvGrpSpPr>
                          <p:grpSpPr>
                            <a:xfrm>
                              <a:off x="971600" y="1556792"/>
                              <a:ext cx="4017588" cy="4085214"/>
                              <a:chOff x="971600" y="1556792"/>
                              <a:chExt cx="4017588" cy="4085214"/>
                            </a:xfrm>
                          </p:grpSpPr>
                          <p:grpSp>
                            <p:nvGrpSpPr>
                              <p:cNvPr id="72" name="Группа 71"/>
                              <p:cNvGrpSpPr/>
                              <p:nvPr/>
                            </p:nvGrpSpPr>
                            <p:grpSpPr>
                              <a:xfrm>
                                <a:off x="971600" y="1556792"/>
                                <a:ext cx="4017588" cy="4085214"/>
                                <a:chOff x="971600" y="1556792"/>
                                <a:chExt cx="4017588" cy="4085214"/>
                              </a:xfrm>
                            </p:grpSpPr>
                            <p:grpSp>
                              <p:nvGrpSpPr>
                                <p:cNvPr id="74" name="Группа 73"/>
                                <p:cNvGrpSpPr/>
                                <p:nvPr/>
                              </p:nvGrpSpPr>
                              <p:grpSpPr>
                                <a:xfrm>
                                  <a:off x="971600" y="1556792"/>
                                  <a:ext cx="4017588" cy="4085214"/>
                                  <a:chOff x="827584" y="1526657"/>
                                  <a:chExt cx="4017588" cy="4085214"/>
                                </a:xfrm>
                              </p:grpSpPr>
                              <p:pic>
                                <p:nvPicPr>
                                  <p:cNvPr id="76" name="Picture 28" descr="оля-ля"/>
                                  <p:cNvPicPr>
                                    <a:picLocks noChangeAspect="1" noChangeArrowheads="1"/>
                                  </p:cNvPicPr>
                                  <p:nvPr/>
                                </p:nvPicPr>
                                <p:blipFill>
                                  <a:blip r:embed="rId5" cstate="email">
                                    <a:clrChange>
                                      <a:clrFrom>
                                        <a:srgbClr val="FFFEBB"/>
                                      </a:clrFrom>
                                      <a:clrTo>
                                        <a:srgbClr val="FFFEBB">
                                          <a:alpha val="0"/>
                                        </a:srgbClr>
                                      </a:clrTo>
                                    </a:clrChange>
                                  </a:blip>
                                  <a:srcRect/>
                                  <a:stretch>
                                    <a:fillRect/>
                                  </a:stretch>
                                </p:blipFill>
                                <p:spPr bwMode="auto">
                                  <a:xfrm>
                                    <a:off x="827584" y="1628800"/>
                                    <a:ext cx="4017588" cy="3983071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</p:spPr>
                              </p:pic>
                              <p:sp>
                                <p:nvSpPr>
                                  <p:cNvPr id="77" name="Прямоугольник 76"/>
                                  <p:cNvSpPr/>
                                  <p:nvPr/>
                                </p:nvSpPr>
                                <p:spPr>
                                  <a:xfrm rot="622995">
                                    <a:off x="2922523" y="1526657"/>
                                    <a:ext cx="548548" cy="923330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</p:spPr>
                                <p:txBody>
                                  <a:bodyPr wrap="none" lIns="91440" tIns="45720" rIns="91440" bIns="45720">
                                    <a:spAutoFit/>
                                    <a:scene3d>
                                      <a:camera prst="orthographicFront"/>
                                      <a:lightRig rig="soft" dir="t">
                                        <a:rot lat="0" lon="0" rev="10800000"/>
                                      </a:lightRig>
                                    </a:scene3d>
                                    <a:sp3d>
                                      <a:bevelT w="27940" h="12700"/>
                                      <a:contourClr>
                                        <a:srgbClr val="DDDDDD"/>
                                      </a:contourClr>
                                    </a:sp3d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ru-RU" sz="5400" b="1" cap="none" spc="150" dirty="0" smtClean="0">
                                        <a:ln w="11430"/>
                                        <a:solidFill>
                                          <a:srgbClr val="F8F8F8"/>
                                        </a:solidFill>
                                        <a:effectLst>
                                          <a:outerShdw blurRad="25400" algn="tl" rotWithShape="0">
                                            <a:srgbClr val="000000">
                                              <a:alpha val="43000"/>
                                            </a:srgbClr>
                                          </a:outerShdw>
                                        </a:effectLst>
                                      </a:rPr>
                                      <a:t>+</a:t>
                                    </a:r>
                                    <a:endParaRPr lang="ru-RU" sz="5400" b="1" cap="none" spc="150" dirty="0">
                                      <a:ln w="11430"/>
                                      <a:solidFill>
                                        <a:srgbClr val="F8F8F8"/>
                                      </a:solidFill>
                                      <a:effectLst>
                                        <a:outerShdw blurRad="25400" algn="tl" rotWithShape="0">
                                          <a:srgbClr val="000000">
                                            <a:alpha val="43000"/>
                                          </a:srgbClr>
                                        </a:outerShdw>
                                      </a:effectLst>
                                    </a:endParaRP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75" name="Прямоугольник 74"/>
                                <p:cNvSpPr/>
                                <p:nvPr/>
                              </p:nvSpPr>
                              <p:spPr>
                                <a:xfrm rot="2202538">
                                  <a:off x="3688188" y="2108024"/>
                                  <a:ext cx="738955" cy="749973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none" lIns="91440" tIns="45720" rIns="91440" bIns="45720">
                                  <a:sp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ru-RU" sz="3200" b="1" cap="none" spc="0" dirty="0" smtClean="0">
                                      <a:ln w="17780" cmpd="sng">
                                        <a:solidFill>
                                          <a:srgbClr val="FFFFFF"/>
                                        </a:solidFill>
                                        <a:prstDash val="solid"/>
                                        <a:miter lim="800000"/>
                                      </a:ln>
                                      <a:gradFill rotWithShape="1">
                                        <a:gsLst>
                                          <a:gs pos="0">
                                            <a:srgbClr val="000000">
                                              <a:tint val="92000"/>
                                              <a:shade val="100000"/>
                                              <a:satMod val="150000"/>
                                            </a:srgbClr>
                                          </a:gs>
                                          <a:gs pos="49000">
                                            <a:srgbClr val="000000">
                                              <a:tint val="89000"/>
                                              <a:shade val="90000"/>
                                              <a:satMod val="150000"/>
                                            </a:srgbClr>
                                          </a:gs>
                                          <a:gs pos="50000">
                                            <a:srgbClr val="000000">
                                              <a:tint val="100000"/>
                                              <a:shade val="75000"/>
                                              <a:satMod val="150000"/>
                                            </a:srgbClr>
                                          </a:gs>
                                          <a:gs pos="95000">
                                            <a:srgbClr val="000000">
                                              <a:shade val="47000"/>
                                              <a:satMod val="150000"/>
                                            </a:srgbClr>
                                          </a:gs>
                                          <a:gs pos="100000">
                                            <a:srgbClr val="000000">
                                              <a:shade val="39000"/>
                                              <a:satMod val="150000"/>
                                            </a:srgbClr>
                                          </a:gs>
                                        </a:gsLst>
                                        <a:lin ang="5400000"/>
                                      </a:gradFill>
                                      <a:effectLst>
                                        <a:outerShdw blurRad="50800" algn="tl" rotWithShape="0">
                                          <a:srgbClr val="000000"/>
                                        </a:outerShdw>
                                      </a:effectLst>
                                    </a:rPr>
                                    <a:t>50</a:t>
                                  </a:r>
                                  <a:endParaRPr lang="ru-RU" sz="3200" b="1" cap="none" spc="0" dirty="0">
                                    <a:ln w="17780" cmpd="sng">
                                      <a:solidFill>
                                        <a:srgbClr val="FFFFFF"/>
                                      </a:solidFill>
                                      <a:prstDash val="solid"/>
                                      <a:miter lim="800000"/>
                                    </a:ln>
                                    <a:gradFill rotWithShape="1">
                                      <a:gsLst>
                                        <a:gs pos="0">
                                          <a:srgbClr val="000000">
                                            <a:tint val="92000"/>
                                            <a:shade val="100000"/>
                                            <a:satMod val="150000"/>
                                          </a:srgbClr>
                                        </a:gs>
                                        <a:gs pos="49000">
                                          <a:srgbClr val="000000">
                                            <a:tint val="89000"/>
                                            <a:shade val="90000"/>
                                            <a:satMod val="150000"/>
                                          </a:srgbClr>
                                        </a:gs>
                                        <a:gs pos="50000">
                                          <a:srgbClr val="000000">
                                            <a:tint val="100000"/>
                                            <a:shade val="75000"/>
                                            <a:satMod val="150000"/>
                                          </a:srgbClr>
                                        </a:gs>
                                        <a:gs pos="95000">
                                          <a:srgbClr val="000000">
                                            <a:shade val="47000"/>
                                            <a:satMod val="150000"/>
                                          </a:srgbClr>
                                        </a:gs>
                                        <a:gs pos="100000">
                                          <a:srgbClr val="000000">
                                            <a:shade val="39000"/>
                                            <a:satMod val="150000"/>
                                          </a:srgbClr>
                                        </a:gs>
                                      </a:gsLst>
                                      <a:lin ang="5400000"/>
                                    </a:gradFill>
                                    <a:effectLst>
                                      <a:outerShdw blurRad="50800" algn="tl" rotWithShape="0">
                                        <a:srgbClr val="000000"/>
                                      </a:outerShdw>
                                    </a:effectLst>
                                  </a:endParaRPr>
                                </a:p>
                              </p:txBody>
                            </p:sp>
                          </p:grpSp>
                          <p:sp>
                            <p:nvSpPr>
                              <p:cNvPr id="73" name="Прямоугольник 72"/>
                              <p:cNvSpPr/>
                              <p:nvPr/>
                            </p:nvSpPr>
                            <p:spPr>
                              <a:xfrm rot="4922632">
                                <a:off x="4155982" y="2875544"/>
                                <a:ext cx="763132" cy="726214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none" lIns="91440" tIns="45720" rIns="91440" bIns="45720">
                                <a:spAutoFit/>
                              </a:bodyPr>
                              <a:lstStyle/>
                              <a:p>
                                <a:pPr algn="ctr"/>
                                <a:r>
                                  <a:rPr lang="ru-RU" sz="3200" cap="none" spc="0" dirty="0" smtClean="0">
                                    <a:ln w="18415" cmpd="sng">
                                      <a:solidFill>
                                        <a:srgbClr val="FFFFFF"/>
                                      </a:solidFill>
                                      <a:prstDash val="solid"/>
                                    </a:ln>
                                    <a:solidFill>
                                      <a:srgbClr val="FFFFFF"/>
                                    </a:solidFill>
                                    <a:effectLst>
                                      <a:outerShdw blurRad="63500" dir="3600000" algn="tl" rotWithShape="0">
                                        <a:srgbClr val="000000">
                                          <a:alpha val="70000"/>
                                        </a:srgbClr>
                                      </a:outerShdw>
                                    </a:effectLst>
                                  </a:rPr>
                                  <a:t>х2</a:t>
                                </a:r>
                                <a:endParaRPr lang="ru-RU" sz="3200" cap="none" spc="0" dirty="0">
                                  <a:ln w="18415" cmpd="sng">
                                    <a:solidFill>
                                      <a:srgbClr val="FFFFFF"/>
                                    </a:solidFill>
                                    <a:prstDash val="solid"/>
                                  </a:ln>
                                  <a:solidFill>
                                    <a:srgbClr val="FFFFFF"/>
                                  </a:solidFill>
                                  <a:effectLst>
                                    <a:outerShdw blurRad="63500" dir="3600000" algn="tl" rotWithShape="0">
                                      <a:srgbClr val="000000">
                                        <a:alpha val="70000"/>
                                      </a:srgbClr>
                                    </a:outerShdw>
                                  </a:effectLst>
                                </a:endParaRPr>
                              </a:p>
                            </p:txBody>
                          </p:sp>
                        </p:grpSp>
                        <p:sp>
                          <p:nvSpPr>
                            <p:cNvPr id="71" name="Прямоугольник 70"/>
                            <p:cNvSpPr/>
                            <p:nvPr/>
                          </p:nvSpPr>
                          <p:spPr>
                            <a:xfrm rot="6308384">
                              <a:off x="4094321" y="3767489"/>
                              <a:ext cx="1026280" cy="726214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none" lIns="91440" tIns="45720" rIns="91440" bIns="4572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ru-RU" sz="3200" b="1" cap="none" spc="0" dirty="0" smtClean="0">
                                  <a:ln w="17780" cmpd="sng">
                                    <a:solidFill>
                                      <a:srgbClr val="FFFFFF"/>
                                    </a:solidFill>
                                    <a:prstDash val="solid"/>
                                    <a:miter lim="800000"/>
                                  </a:ln>
                                  <a:gradFill rotWithShape="1">
                                    <a:gsLst>
                                      <a:gs pos="0">
                                        <a:srgbClr val="000000">
                                          <a:tint val="92000"/>
                                          <a:shade val="100000"/>
                                          <a:satMod val="150000"/>
                                        </a:srgbClr>
                                      </a:gs>
                                      <a:gs pos="49000">
                                        <a:srgbClr val="000000">
                                          <a:tint val="89000"/>
                                          <a:shade val="90000"/>
                                          <a:satMod val="150000"/>
                                        </a:srgbClr>
                                      </a:gs>
                                      <a:gs pos="50000">
                                        <a:srgbClr val="000000">
                                          <a:tint val="100000"/>
                                          <a:shade val="75000"/>
                                          <a:satMod val="150000"/>
                                        </a:srgbClr>
                                      </a:gs>
                                      <a:gs pos="95000">
                                        <a:srgbClr val="000000">
                                          <a:shade val="47000"/>
                                          <a:satMod val="150000"/>
                                        </a:srgbClr>
                                      </a:gs>
                                      <a:gs pos="100000">
                                        <a:srgbClr val="000000">
                                          <a:shade val="39000"/>
                                          <a:satMod val="150000"/>
                                        </a:srgb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50800" algn="tl" rotWithShape="0">
                                      <a:srgbClr val="000000"/>
                                    </a:outerShdw>
                                  </a:effectLst>
                                </a:rPr>
                                <a:t>100</a:t>
                              </a:r>
                              <a:endParaRPr lang="ru-RU" sz="3200" b="1" cap="none" spc="0" dirty="0">
                                <a:ln w="17780" cmpd="sng">
                                  <a:solidFill>
                                    <a:srgbClr val="FFFFFF"/>
                                  </a:solidFill>
                                  <a:prstDash val="solid"/>
                                  <a:miter lim="800000"/>
                                </a:ln>
                                <a:gradFill rotWithShape="1">
                                  <a:gsLst>
                                    <a:gs pos="0">
                                      <a:srgbClr val="000000">
                                        <a:tint val="92000"/>
                                        <a:shade val="100000"/>
                                        <a:satMod val="150000"/>
                                      </a:srgbClr>
                                    </a:gs>
                                    <a:gs pos="49000">
                                      <a:srgbClr val="000000">
                                        <a:tint val="89000"/>
                                        <a:shade val="90000"/>
                                        <a:satMod val="150000"/>
                                      </a:srgbClr>
                                    </a:gs>
                                    <a:gs pos="50000">
                                      <a:srgbClr val="000000">
                                        <a:tint val="100000"/>
                                        <a:shade val="75000"/>
                                        <a:satMod val="150000"/>
                                      </a:srgbClr>
                                    </a:gs>
                                    <a:gs pos="95000">
                                      <a:srgbClr val="000000">
                                        <a:shade val="47000"/>
                                        <a:satMod val="150000"/>
                                      </a:srgbClr>
                                    </a:gs>
                                    <a:gs pos="100000">
                                      <a:srgbClr val="000000">
                                        <a:shade val="39000"/>
                                        <a:satMod val="150000"/>
                                      </a:srgbClr>
                                    </a:gs>
                                  </a:gsLst>
                                  <a:lin ang="5400000"/>
                                </a:gradFill>
                                <a:effectLst>
                                  <a:outerShdw blurRad="50800" algn="tl" rotWithShape="0">
                                    <a:srgbClr val="000000"/>
                                  </a:outerShdw>
                                </a:effectLst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69" name="Прямоугольник 68"/>
                          <p:cNvSpPr/>
                          <p:nvPr/>
                        </p:nvSpPr>
                        <p:spPr>
                          <a:xfrm rot="8136348">
                            <a:off x="3668832" y="4611948"/>
                            <a:ext cx="1067425" cy="592085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lIns="91440" tIns="45720" rIns="91440" bIns="45720">
                            <a:spAutoFit/>
                          </a:bodyPr>
                          <a:lstStyle/>
                          <a:p>
                            <a:pPr algn="ctr"/>
                            <a:r>
                              <a:rPr lang="ru-RU" sz="2400" b="0" cap="none" spc="0" dirty="0" smtClean="0">
                                <a:ln w="18415" cmpd="sng">
                                  <a:solidFill>
                                    <a:srgbClr val="FFFFFF"/>
                                  </a:solidFill>
                                  <a:prstDash val="solid"/>
                                </a:ln>
                                <a:solidFill>
                                  <a:srgbClr val="FFFFFF"/>
                                </a:solidFill>
                                <a:effectLst>
                                  <a:outerShdw blurRad="63500" dir="3600000" algn="tl" rotWithShape="0">
                                    <a:srgbClr val="000000">
                                      <a:alpha val="70000"/>
                                    </a:srgbClr>
                                  </a:outerShdw>
                                </a:effectLst>
                              </a:rPr>
                              <a:t>шанс</a:t>
                            </a:r>
                            <a:endParaRPr lang="ru-RU" sz="2400" b="0" cap="none" spc="0" dirty="0">
                              <a:ln w="18415" cmpd="sng">
                                <a:solidFill>
                                  <a:srgbClr val="FFFFFF"/>
                                </a:solidFill>
                                <a:prstDash val="solid"/>
                              </a:ln>
                              <a:solidFill>
                                <a:srgbClr val="FFFFFF"/>
                              </a:solidFill>
                              <a:effectLst>
                                <a:outerShdw blurRad="63500" dir="3600000" algn="tl" rotWithShape="0">
                                  <a:srgbClr val="000000">
                                    <a:alpha val="70000"/>
                                  </a:srgbClr>
                                </a:outerShdw>
                              </a:effectLst>
                            </a:endParaRPr>
                          </a:p>
                        </p:txBody>
                      </p:sp>
                    </p:grpSp>
                    <p:sp>
                      <p:nvSpPr>
                        <p:cNvPr id="67" name="Прямоугольник 66"/>
                        <p:cNvSpPr/>
                        <p:nvPr/>
                      </p:nvSpPr>
                      <p:spPr>
                        <a:xfrm rot="9991816">
                          <a:off x="2897977" y="4950622"/>
                          <a:ext cx="993767" cy="749973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lIns="91440" tIns="45720" rIns="91440" bIns="45720">
                          <a:spAutoFit/>
                        </a:bodyPr>
                        <a:lstStyle/>
                        <a:p>
                          <a:pPr algn="ctr"/>
                          <a:r>
                            <a:rPr lang="ru-RU" sz="3200" b="1" cap="none" spc="0" dirty="0" smtClean="0">
                              <a:ln w="17780" cmpd="sng">
                                <a:solidFill>
                                  <a:srgbClr val="FFFFFF"/>
                                </a:solidFill>
                                <a:prstDash val="solid"/>
                                <a:miter lim="800000"/>
                              </a:ln>
                              <a:gradFill rotWithShape="1">
                                <a:gsLst>
                                  <a:gs pos="0">
                                    <a:srgbClr val="000000">
                                      <a:tint val="92000"/>
                                      <a:shade val="100000"/>
                                      <a:satMod val="150000"/>
                                    </a:srgbClr>
                                  </a:gs>
                                  <a:gs pos="49000">
                                    <a:srgbClr val="000000">
                                      <a:tint val="89000"/>
                                      <a:shade val="90000"/>
                                      <a:satMod val="150000"/>
                                    </a:srgbClr>
                                  </a:gs>
                                  <a:gs pos="50000">
                                    <a:srgbClr val="000000">
                                      <a:tint val="100000"/>
                                      <a:shade val="75000"/>
                                      <a:satMod val="150000"/>
                                    </a:srgbClr>
                                  </a:gs>
                                  <a:gs pos="95000">
                                    <a:srgbClr val="000000">
                                      <a:shade val="47000"/>
                                      <a:satMod val="150000"/>
                                    </a:srgbClr>
                                  </a:gs>
                                  <a:gs pos="100000">
                                    <a:srgbClr val="000000">
                                      <a:shade val="39000"/>
                                      <a:satMod val="150000"/>
                                    </a:srgb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algn="tl" rotWithShape="0">
                                  <a:srgbClr val="000000"/>
                                </a:outerShdw>
                              </a:effectLst>
                            </a:rPr>
                            <a:t>150</a:t>
                          </a:r>
                          <a:endParaRPr lang="ru-RU" sz="3200" b="1" cap="none" spc="0" dirty="0">
                            <a:ln w="17780" cmpd="sng">
                              <a:solidFill>
                                <a:srgbClr val="FFFFFF"/>
                              </a:solidFill>
                              <a:prstDash val="solid"/>
                              <a:miter lim="800000"/>
                            </a:ln>
                            <a:gradFill rotWithShape="1">
                              <a:gsLst>
                                <a:gs pos="0">
                                  <a:srgbClr val="000000">
                                    <a:tint val="92000"/>
                                    <a:shade val="100000"/>
                                    <a:satMod val="150000"/>
                                  </a:srgbClr>
                                </a:gs>
                                <a:gs pos="49000">
                                  <a:srgbClr val="000000">
                                    <a:tint val="89000"/>
                                    <a:shade val="90000"/>
                                    <a:satMod val="150000"/>
                                  </a:srgbClr>
                                </a:gs>
                                <a:gs pos="50000">
                                  <a:srgbClr val="000000">
                                    <a:tint val="100000"/>
                                    <a:shade val="75000"/>
                                    <a:satMod val="150000"/>
                                  </a:srgbClr>
                                </a:gs>
                                <a:gs pos="95000">
                                  <a:srgbClr val="000000">
                                    <a:shade val="47000"/>
                                    <a:satMod val="150000"/>
                                  </a:srgbClr>
                                </a:gs>
                                <a:gs pos="100000">
                                  <a:srgbClr val="000000">
                                    <a:shade val="39000"/>
                                    <a:satMod val="150000"/>
                                  </a:srgbClr>
                                </a:gs>
                              </a:gsLst>
                              <a:lin ang="5400000"/>
                            </a:gradFill>
                            <a:effectLst>
                              <a:outerShdw blurRad="50800" algn="tl" rotWithShape="0">
                                <a:srgbClr val="000000"/>
                              </a:outerShdw>
                            </a:effectLst>
                          </a:endParaRPr>
                        </a:p>
                      </p:txBody>
                    </p:sp>
                  </p:grpSp>
                  <p:sp>
                    <p:nvSpPr>
                      <p:cNvPr id="65" name="Прямоугольник 64"/>
                      <p:cNvSpPr/>
                      <p:nvPr/>
                    </p:nvSpPr>
                    <p:spPr>
                      <a:xfrm rot="11752548">
                        <a:off x="1951319" y="4933486"/>
                        <a:ext cx="993767" cy="749973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lIns="91440" tIns="45720" rIns="91440" bIns="45720">
                        <a:spAutoFit/>
                      </a:bodyPr>
                      <a:lstStyle/>
                      <a:p>
                        <a:pPr algn="ctr"/>
                        <a:r>
                          <a:rPr lang="ru-RU" sz="3200" b="0" cap="none" spc="0" dirty="0" smtClean="0">
                            <a:ln w="18415" cmpd="sng">
                              <a:solidFill>
                                <a:srgbClr val="FFFFFF"/>
                              </a:solidFill>
                              <a:prstDash val="solid"/>
                            </a:ln>
                            <a:solidFill>
                              <a:srgbClr val="FFFFFF"/>
                            </a:solidFill>
                            <a:effectLst>
                              <a:outerShdw blurRad="63500" dir="3600000" algn="tl" rotWithShape="0">
                                <a:srgbClr val="000000">
                                  <a:alpha val="70000"/>
                                </a:srgbClr>
                              </a:outerShdw>
                            </a:effectLst>
                          </a:rPr>
                          <a:t>200</a:t>
                        </a:r>
                        <a:endParaRPr lang="ru-RU" sz="3200" b="0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endParaRPr>
                      </a:p>
                    </p:txBody>
                  </p:sp>
                </p:grpSp>
                <p:sp>
                  <p:nvSpPr>
                    <p:cNvPr id="63" name="Прямоугольник 62"/>
                    <p:cNvSpPr/>
                    <p:nvPr/>
                  </p:nvSpPr>
                  <p:spPr>
                    <a:xfrm rot="17501029">
                      <a:off x="752495" y="2951406"/>
                      <a:ext cx="1061358" cy="573328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91440" tIns="45720" rIns="91440" bIns="45720">
                      <a:spAutoFit/>
                    </a:bodyPr>
                    <a:lstStyle/>
                    <a:p>
                      <a:pPr algn="ctr"/>
                      <a:r>
                        <a:rPr lang="ru-RU" sz="24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</a:rPr>
                        <a:t>приз</a:t>
                      </a:r>
                      <a:endParaRPr lang="ru-RU" sz="24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</a:endParaRPr>
                    </a:p>
                  </p:txBody>
                </p:sp>
              </p:grpSp>
              <p:cxnSp>
                <p:nvCxnSpPr>
                  <p:cNvPr id="61" name="Прямая со стрелкой 60"/>
                  <p:cNvCxnSpPr/>
                  <p:nvPr/>
                </p:nvCxnSpPr>
                <p:spPr>
                  <a:xfrm flipH="1" flipV="1">
                    <a:off x="1475656" y="4581128"/>
                    <a:ext cx="360040" cy="360040"/>
                  </a:xfrm>
                  <a:prstGeom prst="straightConnector1">
                    <a:avLst/>
                  </a:prstGeom>
                  <a:ln w="57150"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59" name="Прямоугольник 58"/>
                <p:cNvSpPr/>
                <p:nvPr/>
              </p:nvSpPr>
              <p:spPr>
                <a:xfrm rot="15408026">
                  <a:off x="805292" y="3744308"/>
                  <a:ext cx="1026280" cy="726214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ctr"/>
                  <a:r>
                    <a:rPr lang="ru-RU" sz="3200" b="0" cap="none" spc="0" dirty="0" smtClean="0">
                      <a:ln w="18415" cmpd="sng">
                        <a:solidFill>
                          <a:srgbClr val="FFFFFF"/>
                        </a:solidFill>
                        <a:prstDash val="solid"/>
                      </a:ln>
                      <a:solidFill>
                        <a:srgbClr val="FFFFFF"/>
                      </a:solidFill>
                      <a:effectLst>
                        <a:outerShdw blurRad="63500" dir="3600000" algn="tl" rotWithShape="0">
                          <a:srgbClr val="000000">
                            <a:alpha val="70000"/>
                          </a:srgbClr>
                        </a:outerShdw>
                      </a:effectLst>
                    </a:rPr>
                    <a:t>250</a:t>
                  </a:r>
                  <a:endParaRPr lang="ru-RU" sz="3200" b="0" cap="none" spc="0" dirty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endParaRPr>
                </a:p>
              </p:txBody>
            </p:sp>
          </p:grpSp>
          <p:sp>
            <p:nvSpPr>
              <p:cNvPr id="57" name="Прямоугольник 56"/>
              <p:cNvSpPr/>
              <p:nvPr/>
            </p:nvSpPr>
            <p:spPr>
              <a:xfrm rot="18986304">
                <a:off x="1211821" y="2058386"/>
                <a:ext cx="993767" cy="749973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ru-RU" sz="3200" b="0" cap="none" spc="0" dirty="0" smtClean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rPr>
                  <a:t>300</a:t>
                </a:r>
                <a:endParaRPr lang="ru-RU" sz="3200" b="0" cap="none" spc="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55" name="Прямоугольник 54"/>
            <p:cNvSpPr/>
            <p:nvPr/>
          </p:nvSpPr>
          <p:spPr>
            <a:xfrm rot="20933116">
              <a:off x="1705156" y="2270071"/>
              <a:ext cx="565762" cy="749973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3200" b="1" cap="none" spc="0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Б</a:t>
              </a:r>
              <a:endParaRPr lang="ru-RU" sz="32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endParaRPr>
            </a:p>
          </p:txBody>
        </p:sp>
      </p:grpSp>
      <p:grpSp>
        <p:nvGrpSpPr>
          <p:cNvPr id="78" name="Группа 77"/>
          <p:cNvGrpSpPr/>
          <p:nvPr/>
        </p:nvGrpSpPr>
        <p:grpSpPr>
          <a:xfrm rot="14525451">
            <a:off x="1465087" y="2079388"/>
            <a:ext cx="1260676" cy="693202"/>
            <a:chOff x="2543175" y="3789040"/>
            <a:chExt cx="1819058" cy="996201"/>
          </a:xfrm>
          <a:solidFill>
            <a:srgbClr val="FF0000"/>
          </a:solidFill>
        </p:grpSpPr>
        <p:sp>
          <p:nvSpPr>
            <p:cNvPr id="79" name="Стрелка вниз 78"/>
            <p:cNvSpPr/>
            <p:nvPr/>
          </p:nvSpPr>
          <p:spPr>
            <a:xfrm rot="18853060">
              <a:off x="3322739" y="3745748"/>
              <a:ext cx="259929" cy="1819058"/>
            </a:xfrm>
            <a:prstGeom prst="downArrow">
              <a:avLst>
                <a:gd name="adj1" fmla="val 50000"/>
                <a:gd name="adj2" fmla="val 215942"/>
              </a:avLst>
            </a:prstGeom>
            <a:grp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n>
                  <a:solidFill>
                    <a:srgbClr val="00B050"/>
                  </a:solidFill>
                </a:ln>
              </a:endParaRPr>
            </a:p>
          </p:txBody>
        </p:sp>
        <p:sp>
          <p:nvSpPr>
            <p:cNvPr id="80" name="Овал 79"/>
            <p:cNvSpPr/>
            <p:nvPr/>
          </p:nvSpPr>
          <p:spPr>
            <a:xfrm>
              <a:off x="2555776" y="3789040"/>
              <a:ext cx="360040" cy="360040"/>
            </a:xfrm>
            <a:prstGeom prst="ellipse">
              <a:avLst/>
            </a:prstGeom>
            <a:grp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337062016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9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8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7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0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9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1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8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00"/>
                            </p:stCondLst>
                            <p:childTnLst>
                              <p:par>
                                <p:cTn id="120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0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500"/>
                            </p:stCondLst>
                            <p:childTnLst>
                              <p:par>
                                <p:cTn id="132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500"/>
                            </p:stCondLst>
                            <p:childTnLst>
                              <p:par>
                                <p:cTn id="141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>
                      <p:stCondLst>
                        <p:cond delay="0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8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500"/>
                            </p:stCondLst>
                            <p:childTnLst>
                              <p:par>
                                <p:cTn id="150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5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3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500"/>
                            </p:stCondLst>
                            <p:childTnLst>
                              <p:par>
                                <p:cTn id="165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6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8" fill="hold">
                      <p:stCondLst>
                        <p:cond delay="0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2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500"/>
                            </p:stCondLst>
                            <p:childTnLst>
                              <p:par>
                                <p:cTn id="174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76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" fill="hold">
                      <p:stCondLst>
                        <p:cond delay="0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1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500"/>
                            </p:stCondLst>
                            <p:childTnLst>
                              <p:par>
                                <p:cTn id="183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8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8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9" fill="hold">
                      <p:stCondLst>
                        <p:cond delay="0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" dur="5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3" dur="2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500"/>
                            </p:stCondLst>
                            <p:childTnLst>
                              <p:par>
                                <p:cTn id="195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9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03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4" fill="hold">
                      <p:stCondLst>
                        <p:cond delay="0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8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500"/>
                            </p:stCondLst>
                            <p:childTnLst>
                              <p:par>
                                <p:cTn id="210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1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3" fill="hold">
                      <p:stCondLst>
                        <p:cond delay="0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7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500"/>
                            </p:stCondLst>
                            <p:childTnLst>
                              <p:par>
                                <p:cTn id="219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21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2" fill="hold">
                      <p:stCondLst>
                        <p:cond delay="0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6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>
                            <p:stCondLst>
                              <p:cond delay="500"/>
                            </p:stCondLst>
                            <p:childTnLst>
                              <p:par>
                                <p:cTn id="228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30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1" fill="hold">
                      <p:stCondLst>
                        <p:cond delay="0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4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5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500"/>
                            </p:stCondLst>
                            <p:childTnLst>
                              <p:par>
                                <p:cTn id="237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239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0" fill="hold">
                      <p:stCondLst>
                        <p:cond delay="0"/>
                      </p:stCondLst>
                      <p:childTnLst>
                        <p:par>
                          <p:cTn id="241" fill="hold">
                            <p:stCondLst>
                              <p:cond delay="0"/>
                            </p:stCondLst>
                            <p:childTnLst>
                              <p:par>
                                <p:cTn id="24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5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4" dur="2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5" fill="hold">
                            <p:stCondLst>
                              <p:cond delay="500"/>
                            </p:stCondLst>
                            <p:childTnLst>
                              <p:par>
                                <p:cTn id="246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4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9" fill="hold">
                      <p:stCondLst>
                        <p:cond delay="0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2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3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>
                            <p:stCondLst>
                              <p:cond delay="500"/>
                            </p:stCondLst>
                            <p:childTnLst>
                              <p:par>
                                <p:cTn id="255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5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8" fill="hold">
                      <p:stCondLst>
                        <p:cond delay="0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1" dur="5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2" dur="25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500"/>
                            </p:stCondLst>
                            <p:childTnLst>
                              <p:par>
                                <p:cTn id="264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5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66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7" fill="hold">
                      <p:stCondLst>
                        <p:cond delay="0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0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1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500"/>
                            </p:stCondLst>
                            <p:childTnLst>
                              <p:par>
                                <p:cTn id="273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275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6" fill="hold">
                      <p:stCondLst>
                        <p:cond delay="0"/>
                      </p:stCondLst>
                      <p:childTnLst>
                        <p:par>
                          <p:cTn id="277" fill="hold">
                            <p:stCondLst>
                              <p:cond delay="0"/>
                            </p:stCondLst>
                            <p:childTnLst>
                              <p:par>
                                <p:cTn id="27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9" dur="5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0" dur="25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1" fill="hold">
                            <p:stCondLst>
                              <p:cond delay="500"/>
                            </p:stCondLst>
                            <p:childTnLst>
                              <p:par>
                                <p:cTn id="282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3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284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5" fill="hold">
                      <p:stCondLst>
                        <p:cond delay="0"/>
                      </p:stCondLst>
                      <p:childTnLst>
                        <p:par>
                          <p:cTn id="286" fill="hold">
                            <p:stCondLst>
                              <p:cond delay="0"/>
                            </p:stCondLst>
                            <p:childTnLst>
                              <p:par>
                                <p:cTn id="28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500" tmFilter="0, 0; .2, .5; .8, .5; 1, 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9" dur="250" autoRev="1" fill="hold"/>
                                        <p:tgtEl>
                                          <p:spTgt spid="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0" fill="hold">
                            <p:stCondLst>
                              <p:cond delay="500"/>
                            </p:stCondLst>
                            <p:childTnLst>
                              <p:par>
                                <p:cTn id="291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293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4" fill="hold">
                      <p:stCondLst>
                        <p:cond delay="0"/>
                      </p:stCondLst>
                      <p:childTnLst>
                        <p:par>
                          <p:cTn id="295" fill="hold">
                            <p:stCondLst>
                              <p:cond delay="0"/>
                            </p:stCondLst>
                            <p:childTnLst>
                              <p:par>
                                <p:cTn id="296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7" dur="5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8" dur="25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9" fill="hold">
                            <p:stCondLst>
                              <p:cond delay="500"/>
                            </p:stCondLst>
                            <p:childTnLst>
                              <p:par>
                                <p:cTn id="300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1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30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3" fill="hold">
                      <p:stCondLst>
                        <p:cond delay="0"/>
                      </p:stCondLst>
                      <p:childTnLst>
                        <p:par>
                          <p:cTn id="304" fill="hold">
                            <p:stCondLst>
                              <p:cond delay="0"/>
                            </p:stCondLst>
                            <p:childTnLst>
                              <p:par>
                                <p:cTn id="30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6" dur="500" tmFilter="0, 0; .2, .5; .8, .5; 1, 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7" dur="250" autoRev="1" fill="hold"/>
                                        <p:tgtEl>
                                          <p:spTgt spid="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8" fill="hold">
                            <p:stCondLst>
                              <p:cond delay="500"/>
                            </p:stCondLst>
                            <p:childTnLst>
                              <p:par>
                                <p:cTn id="309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311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2" fill="hold">
                      <p:stCondLst>
                        <p:cond delay="0"/>
                      </p:stCondLst>
                      <p:childTnLst>
                        <p:par>
                          <p:cTn id="313" fill="hold">
                            <p:stCondLst>
                              <p:cond delay="0"/>
                            </p:stCondLst>
                            <p:childTnLst>
                              <p:par>
                                <p:cTn id="31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5" dur="500" tmFilter="0, 0; .2, .5; .8, .5; 1, 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6" dur="250" autoRev="1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7" fill="hold">
                            <p:stCondLst>
                              <p:cond delay="500"/>
                            </p:stCondLst>
                            <p:childTnLst>
                              <p:par>
                                <p:cTn id="318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9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320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1" fill="hold">
                      <p:stCondLst>
                        <p:cond delay="0"/>
                      </p:stCondLst>
                      <p:childTnLst>
                        <p:par>
                          <p:cTn id="322" fill="hold">
                            <p:stCondLst>
                              <p:cond delay="0"/>
                            </p:stCondLst>
                            <p:childTnLst>
                              <p:par>
                                <p:cTn id="3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329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0" fill="hold">
                      <p:stCondLst>
                        <p:cond delay="0"/>
                      </p:stCondLst>
                      <p:childTnLst>
                        <p:par>
                          <p:cTn id="331" fill="hold">
                            <p:stCondLst>
                              <p:cond delay="0"/>
                            </p:stCondLst>
                            <p:childTnLst>
                              <p:par>
                                <p:cTn id="33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33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4" fill="hold">
                      <p:stCondLst>
                        <p:cond delay="indefinite"/>
                      </p:stCondLst>
                      <p:childTnLst>
                        <p:par>
                          <p:cTn id="335" fill="hold">
                            <p:stCondLst>
                              <p:cond delay="0"/>
                            </p:stCondLst>
                            <p:childTnLst>
                              <p:par>
                                <p:cTn id="33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337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8" fill="hold">
                      <p:stCondLst>
                        <p:cond delay="indefinite"/>
                      </p:stCondLst>
                      <p:childTnLst>
                        <p:par>
                          <p:cTn id="339" fill="hold">
                            <p:stCondLst>
                              <p:cond delay="0"/>
                            </p:stCondLst>
                            <p:childTnLst>
                              <p:par>
                                <p:cTn id="34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0">
                                      <p:cBhvr>
                                        <p:cTn id="341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2" fill="hold">
                      <p:stCondLst>
                        <p:cond delay="indefinite"/>
                      </p:stCondLst>
                      <p:childTnLst>
                        <p:par>
                          <p:cTn id="343" fill="hold">
                            <p:stCondLst>
                              <p:cond delay="0"/>
                            </p:stCondLst>
                            <p:childTnLst>
                              <p:par>
                                <p:cTn id="34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8700000">
                                      <p:cBhvr>
                                        <p:cTn id="345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6" fill="hold">
                      <p:stCondLst>
                        <p:cond delay="indefinite"/>
                      </p:stCondLst>
                      <p:childTnLst>
                        <p:par>
                          <p:cTn id="347" fill="hold">
                            <p:stCondLst>
                              <p:cond delay="0"/>
                            </p:stCondLst>
                            <p:childTnLst>
                              <p:par>
                                <p:cTn id="34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3400000">
                                      <p:cBhvr>
                                        <p:cTn id="349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0" fill="hold">
                      <p:stCondLst>
                        <p:cond delay="indefinite"/>
                      </p:stCondLst>
                      <p:childTnLst>
                        <p:par>
                          <p:cTn id="351" fill="hold">
                            <p:stCondLst>
                              <p:cond delay="0"/>
                            </p:stCondLst>
                            <p:childTnLst>
                              <p:par>
                                <p:cTn id="35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0">
                                      <p:cBhvr>
                                        <p:cTn id="353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4" fill="hold">
                      <p:stCondLst>
                        <p:cond delay="indefinite"/>
                      </p:stCondLst>
                      <p:childTnLst>
                        <p:par>
                          <p:cTn id="355" fill="hold">
                            <p:stCondLst>
                              <p:cond delay="0"/>
                            </p:stCondLst>
                            <p:childTnLst>
                              <p:par>
                                <p:cTn id="35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0">
                                      <p:cBhvr>
                                        <p:cTn id="357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8" fill="hold">
                      <p:stCondLst>
                        <p:cond delay="indefinite"/>
                      </p:stCondLst>
                      <p:childTnLst>
                        <p:par>
                          <p:cTn id="359" fill="hold">
                            <p:stCondLst>
                              <p:cond delay="0"/>
                            </p:stCondLst>
                            <p:childTnLst>
                              <p:par>
                                <p:cTn id="36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61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2" fill="hold">
                      <p:stCondLst>
                        <p:cond delay="indefinite"/>
                      </p:stCondLst>
                      <p:childTnLst>
                        <p:par>
                          <p:cTn id="363" fill="hold">
                            <p:stCondLst>
                              <p:cond delay="0"/>
                            </p:stCondLst>
                            <p:childTnLst>
                              <p:par>
                                <p:cTn id="36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0">
                                      <p:cBhvr>
                                        <p:cTn id="365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6" fill="hold">
                      <p:stCondLst>
                        <p:cond delay="indefinite"/>
                      </p:stCondLst>
                      <p:childTnLst>
                        <p:par>
                          <p:cTn id="367" fill="hold">
                            <p:stCondLst>
                              <p:cond delay="0"/>
                            </p:stCondLst>
                            <p:childTnLst>
                              <p:par>
                                <p:cTn id="36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7000000">
                                      <p:cBhvr>
                                        <p:cTn id="369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0" fill="hold">
                      <p:stCondLst>
                        <p:cond delay="indefinite"/>
                      </p:stCondLst>
                      <p:childTnLst>
                        <p:par>
                          <p:cTn id="371" fill="hold">
                            <p:stCondLst>
                              <p:cond delay="0"/>
                            </p:stCondLst>
                            <p:childTnLst>
                              <p:par>
                                <p:cTn id="37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0">
                                      <p:cBhvr>
                                        <p:cTn id="373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4" fill="hold">
                      <p:stCondLst>
                        <p:cond delay="indefinite"/>
                      </p:stCondLst>
                      <p:childTnLst>
                        <p:par>
                          <p:cTn id="375" fill="hold">
                            <p:stCondLst>
                              <p:cond delay="0"/>
                            </p:stCondLst>
                            <p:childTnLst>
                              <p:par>
                                <p:cTn id="37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77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8" fill="hold">
                      <p:stCondLst>
                        <p:cond delay="indefinite"/>
                      </p:stCondLst>
                      <p:childTnLst>
                        <p:par>
                          <p:cTn id="379" fill="hold">
                            <p:stCondLst>
                              <p:cond delay="0"/>
                            </p:stCondLst>
                            <p:childTnLst>
                              <p:par>
                                <p:cTn id="38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6200000">
                                      <p:cBhvr>
                                        <p:cTn id="381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2" fill="hold">
                      <p:stCondLst>
                        <p:cond delay="indefinite"/>
                      </p:stCondLst>
                      <p:childTnLst>
                        <p:par>
                          <p:cTn id="383" fill="hold">
                            <p:stCondLst>
                              <p:cond delay="0"/>
                            </p:stCondLst>
                            <p:childTnLst>
                              <p:par>
                                <p:cTn id="38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3620000">
                                      <p:cBhvr>
                                        <p:cTn id="385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6" fill="hold">
                      <p:stCondLst>
                        <p:cond delay="indefinite"/>
                      </p:stCondLst>
                      <p:childTnLst>
                        <p:par>
                          <p:cTn id="387" fill="hold">
                            <p:stCondLst>
                              <p:cond delay="0"/>
                            </p:stCondLst>
                            <p:childTnLst>
                              <p:par>
                                <p:cTn id="38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9360000">
                                      <p:cBhvr>
                                        <p:cTn id="389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0" fill="hold">
                      <p:stCondLst>
                        <p:cond delay="indefinite"/>
                      </p:stCondLst>
                      <p:childTnLst>
                        <p:par>
                          <p:cTn id="391" fill="hold">
                            <p:stCondLst>
                              <p:cond delay="0"/>
                            </p:stCondLst>
                            <p:childTnLst>
                              <p:par>
                                <p:cTn id="39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8400000">
                                      <p:cBhvr>
                                        <p:cTn id="393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4" fill="hold">
                      <p:stCondLst>
                        <p:cond delay="indefinite"/>
                      </p:stCondLst>
                      <p:childTnLst>
                        <p:par>
                          <p:cTn id="395" fill="hold">
                            <p:stCondLst>
                              <p:cond delay="0"/>
                            </p:stCondLst>
                            <p:childTnLst>
                              <p:par>
                                <p:cTn id="39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3700000">
                                      <p:cBhvr>
                                        <p:cTn id="397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</p:childTnLst>
        </p:cTn>
      </p:par>
    </p:tnLst>
    <p:bldLst>
      <p:bldP spid="83" grpId="0" animBg="1"/>
      <p:bldP spid="13" grpId="0" animBg="1"/>
      <p:bldP spid="13" grpId="1" animBg="1"/>
      <p:bldP spid="10" grpId="0" animBg="1"/>
      <p:bldP spid="10" grpId="1" animBg="1"/>
      <p:bldP spid="4" grpId="0" animBg="1"/>
      <p:bldP spid="4" grpId="1" animBg="1"/>
      <p:bldP spid="12" grpId="0" animBg="1"/>
      <p:bldP spid="12" grpId="1" animBg="1"/>
      <p:bldP spid="5" grpId="0" animBg="1"/>
      <p:bldP spid="5" grpId="1" animBg="1"/>
      <p:bldP spid="6" grpId="0" animBg="1"/>
      <p:bldP spid="6" grpId="1" animBg="1"/>
      <p:bldP spid="8" grpId="0" animBg="1"/>
      <p:bldP spid="8" grpId="1" animBg="1"/>
      <p:bldP spid="9" grpId="0" animBg="1"/>
      <p:bldP spid="9" grpId="1" animBg="1"/>
      <p:bldP spid="7" grpId="0" animBg="1"/>
      <p:bldP spid="7" grpId="1" animBg="1"/>
      <p:bldP spid="11" grpId="0" animBg="1"/>
      <p:bldP spid="11" grpId="1" animBg="1"/>
      <p:bldP spid="17" grpId="0" animBg="1"/>
      <p:bldP spid="17" grpId="1" animBg="1"/>
      <p:bldP spid="14" grpId="0" animBg="1"/>
      <p:bldP spid="14" grpId="1" animBg="1"/>
      <p:bldP spid="16" grpId="0" animBg="1"/>
      <p:bldP spid="16" grpId="1" animBg="1"/>
      <p:bldP spid="15" grpId="0" animBg="1"/>
      <p:bldP spid="15" grpId="1" animBg="1"/>
      <p:bldP spid="18" grpId="0" animBg="1"/>
      <p:bldP spid="18" grpId="1" animBg="1"/>
      <p:bldP spid="20" grpId="0" animBg="1"/>
      <p:bldP spid="20" grpId="1" animBg="1"/>
      <p:bldP spid="19" grpId="0" animBg="1"/>
      <p:bldP spid="19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3" grpId="0" animBg="1"/>
      <p:bldP spid="23" grpId="1" animBg="1"/>
      <p:bldP spid="22" grpId="0" animBg="1"/>
      <p:bldP spid="22" grpId="1" animBg="1"/>
      <p:bldP spid="21" grpId="0" animBg="1"/>
      <p:bldP spid="21" grpId="1" animBg="1"/>
      <p:bldP spid="28" grpId="0" animBg="1"/>
      <p:bldP spid="28" grpId="1" animBg="1"/>
      <p:bldP spid="27" grpId="0" animBg="1"/>
      <p:bldP spid="27" grpId="1" animBg="1"/>
      <p:bldP spid="29" grpId="0" animBg="1"/>
      <p:bldP spid="29" grpId="1" animBg="1"/>
      <p:bldP spid="31" grpId="0" animBg="1"/>
      <p:bldP spid="31" grpId="1" animBg="1"/>
      <p:bldP spid="30" grpId="0" animBg="1"/>
      <p:bldP spid="30" grpId="1" animBg="1"/>
      <p:bldP spid="33" grpId="0" animBg="1"/>
      <p:bldP spid="33" grpId="1" animBg="1"/>
      <p:bldP spid="32" grpId="0" animBg="1"/>
      <p:bldP spid="32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e-reading.link/illustrations/1027/1027330-i_006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6922" y="1316850"/>
            <a:ext cx="2565585" cy="3284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3" name="Скругленный прямоугольник 82"/>
          <p:cNvSpPr/>
          <p:nvPr/>
        </p:nvSpPr>
        <p:spPr>
          <a:xfrm>
            <a:off x="3803583" y="1497826"/>
            <a:ext cx="4581297" cy="2651254"/>
          </a:xfrm>
          <a:prstGeom prst="round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1F1F99"/>
                </a:solidFill>
              </a:rPr>
              <a:t>Крокодильчик из сказки </a:t>
            </a:r>
            <a:r>
              <a:rPr lang="ru-RU" sz="2800" b="1" dirty="0" err="1" smtClean="0">
                <a:solidFill>
                  <a:srgbClr val="1F1F99"/>
                </a:solidFill>
              </a:rPr>
              <a:t>К.Чуковского</a:t>
            </a:r>
            <a:r>
              <a:rPr lang="ru-RU" sz="2800" b="1" dirty="0" smtClean="0">
                <a:solidFill>
                  <a:srgbClr val="1F1F99"/>
                </a:solidFill>
              </a:rPr>
              <a:t> «</a:t>
            </a:r>
            <a:r>
              <a:rPr lang="ru-RU" sz="2800" b="1" dirty="0" err="1" smtClean="0">
                <a:solidFill>
                  <a:srgbClr val="1F1F99"/>
                </a:solidFill>
              </a:rPr>
              <a:t>Мойдодыр</a:t>
            </a:r>
            <a:r>
              <a:rPr lang="ru-RU" sz="2800" b="1" dirty="0" smtClean="0">
                <a:solidFill>
                  <a:srgbClr val="1F1F99"/>
                </a:solidFill>
              </a:rPr>
              <a:t>».</a:t>
            </a:r>
            <a:endParaRPr lang="ru-RU" sz="2800" b="1" dirty="0">
              <a:solidFill>
                <a:srgbClr val="1F1F99"/>
              </a:solidFill>
            </a:endParaRPr>
          </a:p>
        </p:txBody>
      </p:sp>
      <p:sp>
        <p:nvSpPr>
          <p:cNvPr id="13" name="1-А"/>
          <p:cNvSpPr/>
          <p:nvPr/>
        </p:nvSpPr>
        <p:spPr>
          <a:xfrm>
            <a:off x="1725108" y="4708103"/>
            <a:ext cx="540000" cy="540000"/>
          </a:xfrm>
          <a:prstGeom prst="bevel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</a:p>
        </p:txBody>
      </p:sp>
      <p:sp>
        <p:nvSpPr>
          <p:cNvPr id="10" name="2-Б"/>
          <p:cNvSpPr/>
          <p:nvPr/>
        </p:nvSpPr>
        <p:spPr>
          <a:xfrm>
            <a:off x="2264355" y="4708103"/>
            <a:ext cx="540000" cy="540000"/>
          </a:xfrm>
          <a:prstGeom prst="bevel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</a:t>
            </a:r>
          </a:p>
        </p:txBody>
      </p:sp>
      <p:sp>
        <p:nvSpPr>
          <p:cNvPr id="4" name="3-В"/>
          <p:cNvSpPr/>
          <p:nvPr/>
        </p:nvSpPr>
        <p:spPr>
          <a:xfrm>
            <a:off x="2806127" y="4708103"/>
            <a:ext cx="540000" cy="540000"/>
          </a:xfrm>
          <a:prstGeom prst="bevel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</a:t>
            </a:r>
          </a:p>
        </p:txBody>
      </p:sp>
      <p:sp>
        <p:nvSpPr>
          <p:cNvPr id="12" name="4-Г"/>
          <p:cNvSpPr/>
          <p:nvPr/>
        </p:nvSpPr>
        <p:spPr>
          <a:xfrm>
            <a:off x="3338810" y="4708103"/>
            <a:ext cx="540000" cy="540000"/>
          </a:xfrm>
          <a:prstGeom prst="bevel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</a:t>
            </a:r>
          </a:p>
        </p:txBody>
      </p:sp>
      <p:sp>
        <p:nvSpPr>
          <p:cNvPr id="5" name="5-Д"/>
          <p:cNvSpPr/>
          <p:nvPr/>
        </p:nvSpPr>
        <p:spPr>
          <a:xfrm>
            <a:off x="3879181" y="4708103"/>
            <a:ext cx="540000" cy="540000"/>
          </a:xfrm>
          <a:prstGeom prst="bevel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</a:p>
        </p:txBody>
      </p:sp>
      <p:sp>
        <p:nvSpPr>
          <p:cNvPr id="6" name="6-Е"/>
          <p:cNvSpPr/>
          <p:nvPr/>
        </p:nvSpPr>
        <p:spPr>
          <a:xfrm>
            <a:off x="4422326" y="4708103"/>
            <a:ext cx="540000" cy="540000"/>
          </a:xfrm>
          <a:prstGeom prst="bevel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</a:p>
        </p:txBody>
      </p:sp>
      <p:sp>
        <p:nvSpPr>
          <p:cNvPr id="8" name="7-Ё"/>
          <p:cNvSpPr/>
          <p:nvPr/>
        </p:nvSpPr>
        <p:spPr>
          <a:xfrm>
            <a:off x="4962230" y="4708103"/>
            <a:ext cx="540000" cy="540000"/>
          </a:xfrm>
          <a:prstGeom prst="bevel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Ё</a:t>
            </a:r>
          </a:p>
        </p:txBody>
      </p:sp>
      <p:sp>
        <p:nvSpPr>
          <p:cNvPr id="9" name="8-Ж"/>
          <p:cNvSpPr/>
          <p:nvPr/>
        </p:nvSpPr>
        <p:spPr>
          <a:xfrm>
            <a:off x="5507405" y="4708103"/>
            <a:ext cx="540000" cy="540000"/>
          </a:xfrm>
          <a:prstGeom prst="bevel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</a:t>
            </a:r>
          </a:p>
        </p:txBody>
      </p:sp>
      <p:sp>
        <p:nvSpPr>
          <p:cNvPr id="7" name="9-З"/>
          <p:cNvSpPr/>
          <p:nvPr/>
        </p:nvSpPr>
        <p:spPr>
          <a:xfrm>
            <a:off x="6038027" y="4708103"/>
            <a:ext cx="540000" cy="540000"/>
          </a:xfrm>
          <a:prstGeom prst="bevel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</a:t>
            </a:r>
          </a:p>
        </p:txBody>
      </p:sp>
      <p:sp>
        <p:nvSpPr>
          <p:cNvPr id="11" name="10-И"/>
          <p:cNvSpPr/>
          <p:nvPr/>
        </p:nvSpPr>
        <p:spPr>
          <a:xfrm>
            <a:off x="6578027" y="4706966"/>
            <a:ext cx="540000" cy="540000"/>
          </a:xfrm>
          <a:prstGeom prst="bevel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</a:t>
            </a:r>
          </a:p>
        </p:txBody>
      </p:sp>
      <p:sp>
        <p:nvSpPr>
          <p:cNvPr id="17" name="11-Й"/>
          <p:cNvSpPr/>
          <p:nvPr/>
        </p:nvSpPr>
        <p:spPr>
          <a:xfrm>
            <a:off x="1467336" y="5249881"/>
            <a:ext cx="540000" cy="540000"/>
          </a:xfrm>
          <a:prstGeom prst="bevel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Й</a:t>
            </a:r>
          </a:p>
        </p:txBody>
      </p:sp>
      <p:sp>
        <p:nvSpPr>
          <p:cNvPr id="14" name="12-К"/>
          <p:cNvSpPr/>
          <p:nvPr/>
        </p:nvSpPr>
        <p:spPr>
          <a:xfrm>
            <a:off x="2009865" y="5250425"/>
            <a:ext cx="540000" cy="540913"/>
          </a:xfrm>
          <a:prstGeom prst="bevel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</a:t>
            </a:r>
          </a:p>
        </p:txBody>
      </p:sp>
      <p:sp>
        <p:nvSpPr>
          <p:cNvPr id="16" name="13-Л"/>
          <p:cNvSpPr/>
          <p:nvPr/>
        </p:nvSpPr>
        <p:spPr>
          <a:xfrm>
            <a:off x="2545329" y="5250425"/>
            <a:ext cx="540000" cy="540913"/>
          </a:xfrm>
          <a:prstGeom prst="bevel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</a:t>
            </a:r>
          </a:p>
        </p:txBody>
      </p:sp>
      <p:sp>
        <p:nvSpPr>
          <p:cNvPr id="15" name="14-М"/>
          <p:cNvSpPr/>
          <p:nvPr/>
        </p:nvSpPr>
        <p:spPr>
          <a:xfrm>
            <a:off x="3079029" y="5250425"/>
            <a:ext cx="556273" cy="540913"/>
          </a:xfrm>
          <a:prstGeom prst="bevel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</a:p>
        </p:txBody>
      </p:sp>
      <p:sp>
        <p:nvSpPr>
          <p:cNvPr id="18" name="15-Н"/>
          <p:cNvSpPr/>
          <p:nvPr/>
        </p:nvSpPr>
        <p:spPr>
          <a:xfrm>
            <a:off x="3635302" y="5250968"/>
            <a:ext cx="540000" cy="540000"/>
          </a:xfrm>
          <a:prstGeom prst="bevel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</a:t>
            </a:r>
          </a:p>
        </p:txBody>
      </p:sp>
      <p:sp>
        <p:nvSpPr>
          <p:cNvPr id="20" name="16-О"/>
          <p:cNvSpPr/>
          <p:nvPr/>
        </p:nvSpPr>
        <p:spPr>
          <a:xfrm>
            <a:off x="4174549" y="5250968"/>
            <a:ext cx="540000" cy="540000"/>
          </a:xfrm>
          <a:prstGeom prst="bevel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</a:p>
        </p:txBody>
      </p:sp>
      <p:sp>
        <p:nvSpPr>
          <p:cNvPr id="19" name="17-П"/>
          <p:cNvSpPr/>
          <p:nvPr/>
        </p:nvSpPr>
        <p:spPr>
          <a:xfrm>
            <a:off x="4711652" y="5250696"/>
            <a:ext cx="540000" cy="540000"/>
          </a:xfrm>
          <a:prstGeom prst="bevel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</a:t>
            </a:r>
          </a:p>
        </p:txBody>
      </p:sp>
      <p:sp>
        <p:nvSpPr>
          <p:cNvPr id="24" name="18-Р"/>
          <p:cNvSpPr/>
          <p:nvPr/>
        </p:nvSpPr>
        <p:spPr>
          <a:xfrm>
            <a:off x="5258843" y="5250968"/>
            <a:ext cx="540000" cy="540000"/>
          </a:xfrm>
          <a:prstGeom prst="bevel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</a:t>
            </a:r>
          </a:p>
        </p:txBody>
      </p:sp>
      <p:sp>
        <p:nvSpPr>
          <p:cNvPr id="25" name="19-С"/>
          <p:cNvSpPr/>
          <p:nvPr/>
        </p:nvSpPr>
        <p:spPr>
          <a:xfrm>
            <a:off x="5793801" y="5250968"/>
            <a:ext cx="540000" cy="540000"/>
          </a:xfrm>
          <a:prstGeom prst="bevel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</a:t>
            </a:r>
          </a:p>
        </p:txBody>
      </p:sp>
      <p:sp>
        <p:nvSpPr>
          <p:cNvPr id="26" name="20-Т"/>
          <p:cNvSpPr/>
          <p:nvPr/>
        </p:nvSpPr>
        <p:spPr>
          <a:xfrm>
            <a:off x="6330022" y="5250696"/>
            <a:ext cx="540000" cy="540000"/>
          </a:xfrm>
          <a:prstGeom prst="bevel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</a:t>
            </a:r>
          </a:p>
        </p:txBody>
      </p:sp>
      <p:sp>
        <p:nvSpPr>
          <p:cNvPr id="23" name="21-У"/>
          <p:cNvSpPr/>
          <p:nvPr/>
        </p:nvSpPr>
        <p:spPr>
          <a:xfrm>
            <a:off x="6872553" y="5250696"/>
            <a:ext cx="540000" cy="540000"/>
          </a:xfrm>
          <a:prstGeom prst="bevel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</a:t>
            </a:r>
          </a:p>
        </p:txBody>
      </p:sp>
      <p:sp>
        <p:nvSpPr>
          <p:cNvPr id="22" name="22-Ф"/>
          <p:cNvSpPr/>
          <p:nvPr/>
        </p:nvSpPr>
        <p:spPr>
          <a:xfrm>
            <a:off x="1182455" y="5795563"/>
            <a:ext cx="540000" cy="540000"/>
          </a:xfrm>
          <a:prstGeom prst="bevel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</a:t>
            </a:r>
          </a:p>
        </p:txBody>
      </p:sp>
      <p:sp>
        <p:nvSpPr>
          <p:cNvPr id="21" name="23-Х"/>
          <p:cNvSpPr/>
          <p:nvPr/>
        </p:nvSpPr>
        <p:spPr>
          <a:xfrm>
            <a:off x="1718300" y="5791337"/>
            <a:ext cx="540000" cy="540000"/>
          </a:xfrm>
          <a:prstGeom prst="bevel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</a:t>
            </a:r>
          </a:p>
        </p:txBody>
      </p:sp>
      <p:sp>
        <p:nvSpPr>
          <p:cNvPr id="28" name="24-Ц"/>
          <p:cNvSpPr/>
          <p:nvPr/>
        </p:nvSpPr>
        <p:spPr>
          <a:xfrm>
            <a:off x="2256160" y="5791337"/>
            <a:ext cx="540000" cy="540000"/>
          </a:xfrm>
          <a:prstGeom prst="bevel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</a:t>
            </a:r>
          </a:p>
        </p:txBody>
      </p:sp>
      <p:sp>
        <p:nvSpPr>
          <p:cNvPr id="27" name="25-Ч"/>
          <p:cNvSpPr/>
          <p:nvPr/>
        </p:nvSpPr>
        <p:spPr>
          <a:xfrm>
            <a:off x="2797046" y="5795563"/>
            <a:ext cx="540000" cy="540000"/>
          </a:xfrm>
          <a:prstGeom prst="bevel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</a:t>
            </a:r>
          </a:p>
        </p:txBody>
      </p:sp>
      <p:sp>
        <p:nvSpPr>
          <p:cNvPr id="29" name="26-Ш"/>
          <p:cNvSpPr/>
          <p:nvPr/>
        </p:nvSpPr>
        <p:spPr>
          <a:xfrm>
            <a:off x="3341842" y="5795563"/>
            <a:ext cx="540000" cy="540000"/>
          </a:xfrm>
          <a:prstGeom prst="bevel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</a:t>
            </a:r>
          </a:p>
        </p:txBody>
      </p:sp>
      <p:sp>
        <p:nvSpPr>
          <p:cNvPr id="31" name="27-Щ"/>
          <p:cNvSpPr/>
          <p:nvPr/>
        </p:nvSpPr>
        <p:spPr>
          <a:xfrm>
            <a:off x="3879323" y="5793018"/>
            <a:ext cx="540000" cy="540000"/>
          </a:xfrm>
          <a:prstGeom prst="bevel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Щ</a:t>
            </a:r>
          </a:p>
        </p:txBody>
      </p:sp>
      <p:sp>
        <p:nvSpPr>
          <p:cNvPr id="30" name="28-Ъ"/>
          <p:cNvSpPr/>
          <p:nvPr/>
        </p:nvSpPr>
        <p:spPr>
          <a:xfrm>
            <a:off x="4419579" y="5793018"/>
            <a:ext cx="540000" cy="540000"/>
          </a:xfrm>
          <a:prstGeom prst="bevel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Ъ</a:t>
            </a:r>
            <a:endParaRPr lang="ru-RU" sz="2800" b="1" dirty="0">
              <a:ln w="1905"/>
              <a:solidFill>
                <a:srgbClr val="1F1F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3" name="29-Ы"/>
          <p:cNvSpPr/>
          <p:nvPr/>
        </p:nvSpPr>
        <p:spPr>
          <a:xfrm>
            <a:off x="4959835" y="5793018"/>
            <a:ext cx="540000" cy="540000"/>
          </a:xfrm>
          <a:prstGeom prst="bevel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Ы</a:t>
            </a:r>
            <a:endParaRPr lang="ru-RU" sz="2800" b="1" dirty="0">
              <a:ln w="1905"/>
              <a:solidFill>
                <a:srgbClr val="1F1F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2" name="30-Ь"/>
          <p:cNvSpPr/>
          <p:nvPr/>
        </p:nvSpPr>
        <p:spPr>
          <a:xfrm>
            <a:off x="5497312" y="5796378"/>
            <a:ext cx="540000" cy="540000"/>
          </a:xfrm>
          <a:prstGeom prst="bevel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Ь</a:t>
            </a:r>
          </a:p>
        </p:txBody>
      </p:sp>
      <p:sp>
        <p:nvSpPr>
          <p:cNvPr id="34" name="31-Э"/>
          <p:cNvSpPr/>
          <p:nvPr/>
        </p:nvSpPr>
        <p:spPr>
          <a:xfrm>
            <a:off x="6037312" y="5796378"/>
            <a:ext cx="540000" cy="540000"/>
          </a:xfrm>
          <a:prstGeom prst="bevel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</a:t>
            </a:r>
          </a:p>
        </p:txBody>
      </p:sp>
      <p:sp>
        <p:nvSpPr>
          <p:cNvPr id="35" name="32-Ю"/>
          <p:cNvSpPr/>
          <p:nvPr/>
        </p:nvSpPr>
        <p:spPr>
          <a:xfrm>
            <a:off x="6578027" y="5793560"/>
            <a:ext cx="540000" cy="540000"/>
          </a:xfrm>
          <a:prstGeom prst="bevel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Ю</a:t>
            </a:r>
          </a:p>
        </p:txBody>
      </p:sp>
      <p:sp>
        <p:nvSpPr>
          <p:cNvPr id="36" name="33-Я"/>
          <p:cNvSpPr/>
          <p:nvPr/>
        </p:nvSpPr>
        <p:spPr>
          <a:xfrm>
            <a:off x="7121493" y="5793560"/>
            <a:ext cx="541014" cy="540000"/>
          </a:xfrm>
          <a:prstGeom prst="bevel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</a:t>
            </a:r>
          </a:p>
        </p:txBody>
      </p:sp>
      <p:sp>
        <p:nvSpPr>
          <p:cNvPr id="81" name="Стрелка вправо">
            <a:hlinkClick r:id="" action="ppaction://hlinkshowjump?jump=endshow"/>
          </p:cNvPr>
          <p:cNvSpPr/>
          <p:nvPr/>
        </p:nvSpPr>
        <p:spPr>
          <a:xfrm>
            <a:off x="8080081" y="5995051"/>
            <a:ext cx="609600" cy="381000"/>
          </a:xfrm>
          <a:prstGeom prst="rightArrow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28575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1F1F99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9" name="1-А"/>
          <p:cNvSpPr/>
          <p:nvPr/>
        </p:nvSpPr>
        <p:spPr>
          <a:xfrm>
            <a:off x="4337374" y="525900"/>
            <a:ext cx="710779" cy="687838"/>
          </a:xfrm>
          <a:prstGeom prst="bevel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</a:t>
            </a:r>
          </a:p>
        </p:txBody>
      </p:sp>
      <p:sp>
        <p:nvSpPr>
          <p:cNvPr id="40" name="1-А"/>
          <p:cNvSpPr/>
          <p:nvPr/>
        </p:nvSpPr>
        <p:spPr>
          <a:xfrm>
            <a:off x="5048153" y="525900"/>
            <a:ext cx="710779" cy="687838"/>
          </a:xfrm>
          <a:prstGeom prst="bevel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</a:p>
        </p:txBody>
      </p:sp>
      <p:sp>
        <p:nvSpPr>
          <p:cNvPr id="41" name="1-А"/>
          <p:cNvSpPr/>
          <p:nvPr/>
        </p:nvSpPr>
        <p:spPr>
          <a:xfrm>
            <a:off x="5757425" y="525900"/>
            <a:ext cx="710779" cy="687838"/>
          </a:xfrm>
          <a:prstGeom prst="bevel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</a:t>
            </a:r>
          </a:p>
        </p:txBody>
      </p:sp>
      <p:sp>
        <p:nvSpPr>
          <p:cNvPr id="42" name="1-А"/>
          <p:cNvSpPr/>
          <p:nvPr/>
        </p:nvSpPr>
        <p:spPr>
          <a:xfrm>
            <a:off x="6468204" y="525900"/>
            <a:ext cx="710779" cy="687838"/>
          </a:xfrm>
          <a:prstGeom prst="bevel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</a:p>
        </p:txBody>
      </p:sp>
      <p:sp>
        <p:nvSpPr>
          <p:cNvPr id="43" name="1-А"/>
          <p:cNvSpPr/>
          <p:nvPr/>
        </p:nvSpPr>
        <p:spPr>
          <a:xfrm>
            <a:off x="7178983" y="525900"/>
            <a:ext cx="710779" cy="687838"/>
          </a:xfrm>
          <a:prstGeom prst="bevel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</a:t>
            </a:r>
          </a:p>
        </p:txBody>
      </p:sp>
      <p:sp>
        <p:nvSpPr>
          <p:cNvPr id="44" name="1-А"/>
          <p:cNvSpPr/>
          <p:nvPr/>
        </p:nvSpPr>
        <p:spPr>
          <a:xfrm>
            <a:off x="7892943" y="525900"/>
            <a:ext cx="710779" cy="687838"/>
          </a:xfrm>
          <a:prstGeom prst="bevel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1F1F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</a:p>
        </p:txBody>
      </p:sp>
      <p:sp>
        <p:nvSpPr>
          <p:cNvPr id="47" name="1-А"/>
          <p:cNvSpPr/>
          <p:nvPr/>
        </p:nvSpPr>
        <p:spPr>
          <a:xfrm>
            <a:off x="4356262" y="548680"/>
            <a:ext cx="710779" cy="687838"/>
          </a:xfrm>
          <a:prstGeom prst="bevel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n w="1905"/>
              <a:solidFill>
                <a:srgbClr val="1F1F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8" name="1-А"/>
          <p:cNvSpPr/>
          <p:nvPr/>
        </p:nvSpPr>
        <p:spPr>
          <a:xfrm>
            <a:off x="5071079" y="548680"/>
            <a:ext cx="710779" cy="687838"/>
          </a:xfrm>
          <a:prstGeom prst="bevel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n w="1905"/>
              <a:solidFill>
                <a:srgbClr val="1F1F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9" name="1-А"/>
          <p:cNvSpPr/>
          <p:nvPr/>
        </p:nvSpPr>
        <p:spPr>
          <a:xfrm>
            <a:off x="5781858" y="548680"/>
            <a:ext cx="710779" cy="687838"/>
          </a:xfrm>
          <a:prstGeom prst="bevel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n w="1905"/>
              <a:solidFill>
                <a:srgbClr val="1F1F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0" name="1-А"/>
          <p:cNvSpPr/>
          <p:nvPr/>
        </p:nvSpPr>
        <p:spPr>
          <a:xfrm>
            <a:off x="6492637" y="548680"/>
            <a:ext cx="710779" cy="687838"/>
          </a:xfrm>
          <a:prstGeom prst="bevel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n w="1905"/>
              <a:solidFill>
                <a:srgbClr val="1F1F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1" name="1-А"/>
          <p:cNvSpPr/>
          <p:nvPr/>
        </p:nvSpPr>
        <p:spPr>
          <a:xfrm>
            <a:off x="7197879" y="548680"/>
            <a:ext cx="710779" cy="687838"/>
          </a:xfrm>
          <a:prstGeom prst="bevel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n w="1905"/>
              <a:solidFill>
                <a:srgbClr val="1F1F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2" name="1-А"/>
          <p:cNvSpPr/>
          <p:nvPr/>
        </p:nvSpPr>
        <p:spPr>
          <a:xfrm>
            <a:off x="7894051" y="548680"/>
            <a:ext cx="710779" cy="687838"/>
          </a:xfrm>
          <a:prstGeom prst="bevel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n w="1905"/>
              <a:solidFill>
                <a:srgbClr val="1F1F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pSp>
        <p:nvGrpSpPr>
          <p:cNvPr id="53" name="Группа 52"/>
          <p:cNvGrpSpPr/>
          <p:nvPr/>
        </p:nvGrpSpPr>
        <p:grpSpPr>
          <a:xfrm>
            <a:off x="476009" y="1375220"/>
            <a:ext cx="3248219" cy="3231038"/>
            <a:chOff x="422596" y="2204864"/>
            <a:chExt cx="4033863" cy="4143803"/>
          </a:xfrm>
        </p:grpSpPr>
        <p:grpSp>
          <p:nvGrpSpPr>
            <p:cNvPr id="54" name="Группа 53"/>
            <p:cNvGrpSpPr/>
            <p:nvPr/>
          </p:nvGrpSpPr>
          <p:grpSpPr>
            <a:xfrm>
              <a:off x="422596" y="2204864"/>
              <a:ext cx="4033863" cy="4143803"/>
              <a:chOff x="955325" y="1556792"/>
              <a:chExt cx="4033863" cy="4143803"/>
            </a:xfrm>
          </p:grpSpPr>
          <p:grpSp>
            <p:nvGrpSpPr>
              <p:cNvPr id="56" name="Группа 55"/>
              <p:cNvGrpSpPr/>
              <p:nvPr/>
            </p:nvGrpSpPr>
            <p:grpSpPr>
              <a:xfrm>
                <a:off x="955325" y="1556792"/>
                <a:ext cx="4033863" cy="4143803"/>
                <a:chOff x="955325" y="1556792"/>
                <a:chExt cx="4033863" cy="4143803"/>
              </a:xfrm>
            </p:grpSpPr>
            <p:grpSp>
              <p:nvGrpSpPr>
                <p:cNvPr id="58" name="Группа 57"/>
                <p:cNvGrpSpPr/>
                <p:nvPr/>
              </p:nvGrpSpPr>
              <p:grpSpPr>
                <a:xfrm>
                  <a:off x="971600" y="1556792"/>
                  <a:ext cx="4017588" cy="4143803"/>
                  <a:chOff x="971600" y="1556792"/>
                  <a:chExt cx="4017588" cy="4143803"/>
                </a:xfrm>
              </p:grpSpPr>
              <p:grpSp>
                <p:nvGrpSpPr>
                  <p:cNvPr id="60" name="Группа 59"/>
                  <p:cNvGrpSpPr/>
                  <p:nvPr/>
                </p:nvGrpSpPr>
                <p:grpSpPr>
                  <a:xfrm>
                    <a:off x="971600" y="1556792"/>
                    <a:ext cx="4017588" cy="4143803"/>
                    <a:chOff x="971600" y="1556792"/>
                    <a:chExt cx="4017588" cy="4143803"/>
                  </a:xfrm>
                </p:grpSpPr>
                <p:grpSp>
                  <p:nvGrpSpPr>
                    <p:cNvPr id="62" name="Группа 61"/>
                    <p:cNvGrpSpPr/>
                    <p:nvPr/>
                  </p:nvGrpSpPr>
                  <p:grpSpPr>
                    <a:xfrm>
                      <a:off x="971600" y="1556792"/>
                      <a:ext cx="4017588" cy="4143803"/>
                      <a:chOff x="971600" y="1556792"/>
                      <a:chExt cx="4017588" cy="4143803"/>
                    </a:xfrm>
                  </p:grpSpPr>
                  <p:grpSp>
                    <p:nvGrpSpPr>
                      <p:cNvPr id="64" name="Группа 63"/>
                      <p:cNvGrpSpPr/>
                      <p:nvPr/>
                    </p:nvGrpSpPr>
                    <p:grpSpPr>
                      <a:xfrm>
                        <a:off x="971600" y="1556792"/>
                        <a:ext cx="4017588" cy="4143803"/>
                        <a:chOff x="971600" y="1556792"/>
                        <a:chExt cx="4017588" cy="4143803"/>
                      </a:xfrm>
                    </p:grpSpPr>
                    <p:grpSp>
                      <p:nvGrpSpPr>
                        <p:cNvPr id="66" name="Группа 65"/>
                        <p:cNvGrpSpPr/>
                        <p:nvPr/>
                      </p:nvGrpSpPr>
                      <p:grpSpPr>
                        <a:xfrm>
                          <a:off x="971600" y="1556792"/>
                          <a:ext cx="4017588" cy="4085214"/>
                          <a:chOff x="971600" y="1556792"/>
                          <a:chExt cx="4017588" cy="4085214"/>
                        </a:xfrm>
                      </p:grpSpPr>
                      <p:grpSp>
                        <p:nvGrpSpPr>
                          <p:cNvPr id="68" name="Группа 67"/>
                          <p:cNvGrpSpPr/>
                          <p:nvPr/>
                        </p:nvGrpSpPr>
                        <p:grpSpPr>
                          <a:xfrm>
                            <a:off x="971600" y="1556792"/>
                            <a:ext cx="4017588" cy="4085214"/>
                            <a:chOff x="971600" y="1556792"/>
                            <a:chExt cx="4017588" cy="4085214"/>
                          </a:xfrm>
                        </p:grpSpPr>
                        <p:grpSp>
                          <p:nvGrpSpPr>
                            <p:cNvPr id="70" name="Группа 69"/>
                            <p:cNvGrpSpPr/>
                            <p:nvPr/>
                          </p:nvGrpSpPr>
                          <p:grpSpPr>
                            <a:xfrm>
                              <a:off x="971600" y="1556792"/>
                              <a:ext cx="4017588" cy="4085214"/>
                              <a:chOff x="971600" y="1556792"/>
                              <a:chExt cx="4017588" cy="4085214"/>
                            </a:xfrm>
                          </p:grpSpPr>
                          <p:grpSp>
                            <p:nvGrpSpPr>
                              <p:cNvPr id="72" name="Группа 71"/>
                              <p:cNvGrpSpPr/>
                              <p:nvPr/>
                            </p:nvGrpSpPr>
                            <p:grpSpPr>
                              <a:xfrm>
                                <a:off x="971600" y="1556792"/>
                                <a:ext cx="4017588" cy="4085214"/>
                                <a:chOff x="971600" y="1556792"/>
                                <a:chExt cx="4017588" cy="4085214"/>
                              </a:xfrm>
                            </p:grpSpPr>
                            <p:grpSp>
                              <p:nvGrpSpPr>
                                <p:cNvPr id="74" name="Группа 73"/>
                                <p:cNvGrpSpPr/>
                                <p:nvPr/>
                              </p:nvGrpSpPr>
                              <p:grpSpPr>
                                <a:xfrm>
                                  <a:off x="971600" y="1556792"/>
                                  <a:ext cx="4017588" cy="4085214"/>
                                  <a:chOff x="827584" y="1526657"/>
                                  <a:chExt cx="4017588" cy="4085214"/>
                                </a:xfrm>
                              </p:grpSpPr>
                              <p:pic>
                                <p:nvPicPr>
                                  <p:cNvPr id="76" name="Picture 28" descr="оля-ля"/>
                                  <p:cNvPicPr>
                                    <a:picLocks noChangeAspect="1" noChangeArrowheads="1"/>
                                  </p:cNvPicPr>
                                  <p:nvPr/>
                                </p:nvPicPr>
                                <p:blipFill>
                                  <a:blip r:embed="rId5" cstate="email">
                                    <a:clrChange>
                                      <a:clrFrom>
                                        <a:srgbClr val="FFFEBB"/>
                                      </a:clrFrom>
                                      <a:clrTo>
                                        <a:srgbClr val="FFFEBB">
                                          <a:alpha val="0"/>
                                        </a:srgbClr>
                                      </a:clrTo>
                                    </a:clrChange>
                                  </a:blip>
                                  <a:srcRect/>
                                  <a:stretch>
                                    <a:fillRect/>
                                  </a:stretch>
                                </p:blipFill>
                                <p:spPr bwMode="auto">
                                  <a:xfrm>
                                    <a:off x="827584" y="1628800"/>
                                    <a:ext cx="4017588" cy="3983071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</p:spPr>
                              </p:pic>
                              <p:sp>
                                <p:nvSpPr>
                                  <p:cNvPr id="77" name="Прямоугольник 76"/>
                                  <p:cNvSpPr/>
                                  <p:nvPr/>
                                </p:nvSpPr>
                                <p:spPr>
                                  <a:xfrm rot="622995">
                                    <a:off x="2922523" y="1526657"/>
                                    <a:ext cx="548548" cy="923330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</p:spPr>
                                <p:txBody>
                                  <a:bodyPr wrap="none" lIns="91440" tIns="45720" rIns="91440" bIns="45720">
                                    <a:spAutoFit/>
                                    <a:scene3d>
                                      <a:camera prst="orthographicFront"/>
                                      <a:lightRig rig="soft" dir="t">
                                        <a:rot lat="0" lon="0" rev="10800000"/>
                                      </a:lightRig>
                                    </a:scene3d>
                                    <a:sp3d>
                                      <a:bevelT w="27940" h="12700"/>
                                      <a:contourClr>
                                        <a:srgbClr val="DDDDDD"/>
                                      </a:contourClr>
                                    </a:sp3d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ru-RU" sz="5400" b="1" cap="none" spc="150" dirty="0" smtClean="0">
                                        <a:ln w="11430"/>
                                        <a:solidFill>
                                          <a:srgbClr val="F8F8F8"/>
                                        </a:solidFill>
                                        <a:effectLst>
                                          <a:outerShdw blurRad="25400" algn="tl" rotWithShape="0">
                                            <a:srgbClr val="000000">
                                              <a:alpha val="43000"/>
                                            </a:srgbClr>
                                          </a:outerShdw>
                                        </a:effectLst>
                                      </a:rPr>
                                      <a:t>+</a:t>
                                    </a:r>
                                    <a:endParaRPr lang="ru-RU" sz="5400" b="1" cap="none" spc="150" dirty="0">
                                      <a:ln w="11430"/>
                                      <a:solidFill>
                                        <a:srgbClr val="F8F8F8"/>
                                      </a:solidFill>
                                      <a:effectLst>
                                        <a:outerShdw blurRad="25400" algn="tl" rotWithShape="0">
                                          <a:srgbClr val="000000">
                                            <a:alpha val="43000"/>
                                          </a:srgbClr>
                                        </a:outerShdw>
                                      </a:effectLst>
                                    </a:endParaRP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75" name="Прямоугольник 74"/>
                                <p:cNvSpPr/>
                                <p:nvPr/>
                              </p:nvSpPr>
                              <p:spPr>
                                <a:xfrm rot="2202538">
                                  <a:off x="3688188" y="2108024"/>
                                  <a:ext cx="738955" cy="749973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none" lIns="91440" tIns="45720" rIns="91440" bIns="45720">
                                  <a:sp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ru-RU" sz="3200" b="1" cap="none" spc="0" dirty="0" smtClean="0">
                                      <a:ln w="17780" cmpd="sng">
                                        <a:solidFill>
                                          <a:srgbClr val="FFFFFF"/>
                                        </a:solidFill>
                                        <a:prstDash val="solid"/>
                                        <a:miter lim="800000"/>
                                      </a:ln>
                                      <a:gradFill rotWithShape="1">
                                        <a:gsLst>
                                          <a:gs pos="0">
                                            <a:srgbClr val="000000">
                                              <a:tint val="92000"/>
                                              <a:shade val="100000"/>
                                              <a:satMod val="150000"/>
                                            </a:srgbClr>
                                          </a:gs>
                                          <a:gs pos="49000">
                                            <a:srgbClr val="000000">
                                              <a:tint val="89000"/>
                                              <a:shade val="90000"/>
                                              <a:satMod val="150000"/>
                                            </a:srgbClr>
                                          </a:gs>
                                          <a:gs pos="50000">
                                            <a:srgbClr val="000000">
                                              <a:tint val="100000"/>
                                              <a:shade val="75000"/>
                                              <a:satMod val="150000"/>
                                            </a:srgbClr>
                                          </a:gs>
                                          <a:gs pos="95000">
                                            <a:srgbClr val="000000">
                                              <a:shade val="47000"/>
                                              <a:satMod val="150000"/>
                                            </a:srgbClr>
                                          </a:gs>
                                          <a:gs pos="100000">
                                            <a:srgbClr val="000000">
                                              <a:shade val="39000"/>
                                              <a:satMod val="150000"/>
                                            </a:srgbClr>
                                          </a:gs>
                                        </a:gsLst>
                                        <a:lin ang="5400000"/>
                                      </a:gradFill>
                                      <a:effectLst>
                                        <a:outerShdw blurRad="50800" algn="tl" rotWithShape="0">
                                          <a:srgbClr val="000000"/>
                                        </a:outerShdw>
                                      </a:effectLst>
                                    </a:rPr>
                                    <a:t>50</a:t>
                                  </a:r>
                                  <a:endParaRPr lang="ru-RU" sz="3200" b="1" cap="none" spc="0" dirty="0">
                                    <a:ln w="17780" cmpd="sng">
                                      <a:solidFill>
                                        <a:srgbClr val="FFFFFF"/>
                                      </a:solidFill>
                                      <a:prstDash val="solid"/>
                                      <a:miter lim="800000"/>
                                    </a:ln>
                                    <a:gradFill rotWithShape="1">
                                      <a:gsLst>
                                        <a:gs pos="0">
                                          <a:srgbClr val="000000">
                                            <a:tint val="92000"/>
                                            <a:shade val="100000"/>
                                            <a:satMod val="150000"/>
                                          </a:srgbClr>
                                        </a:gs>
                                        <a:gs pos="49000">
                                          <a:srgbClr val="000000">
                                            <a:tint val="89000"/>
                                            <a:shade val="90000"/>
                                            <a:satMod val="150000"/>
                                          </a:srgbClr>
                                        </a:gs>
                                        <a:gs pos="50000">
                                          <a:srgbClr val="000000">
                                            <a:tint val="100000"/>
                                            <a:shade val="75000"/>
                                            <a:satMod val="150000"/>
                                          </a:srgbClr>
                                        </a:gs>
                                        <a:gs pos="95000">
                                          <a:srgbClr val="000000">
                                            <a:shade val="47000"/>
                                            <a:satMod val="150000"/>
                                          </a:srgbClr>
                                        </a:gs>
                                        <a:gs pos="100000">
                                          <a:srgbClr val="000000">
                                            <a:shade val="39000"/>
                                            <a:satMod val="150000"/>
                                          </a:srgbClr>
                                        </a:gs>
                                      </a:gsLst>
                                      <a:lin ang="5400000"/>
                                    </a:gradFill>
                                    <a:effectLst>
                                      <a:outerShdw blurRad="50800" algn="tl" rotWithShape="0">
                                        <a:srgbClr val="000000"/>
                                      </a:outerShdw>
                                    </a:effectLst>
                                  </a:endParaRPr>
                                </a:p>
                              </p:txBody>
                            </p:sp>
                          </p:grpSp>
                          <p:sp>
                            <p:nvSpPr>
                              <p:cNvPr id="73" name="Прямоугольник 72"/>
                              <p:cNvSpPr/>
                              <p:nvPr/>
                            </p:nvSpPr>
                            <p:spPr>
                              <a:xfrm rot="4922632">
                                <a:off x="4155982" y="2875544"/>
                                <a:ext cx="763132" cy="726214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none" lIns="91440" tIns="45720" rIns="91440" bIns="45720">
                                <a:spAutoFit/>
                              </a:bodyPr>
                              <a:lstStyle/>
                              <a:p>
                                <a:pPr algn="ctr"/>
                                <a:r>
                                  <a:rPr lang="ru-RU" sz="3200" cap="none" spc="0" dirty="0" smtClean="0">
                                    <a:ln w="18415" cmpd="sng">
                                      <a:solidFill>
                                        <a:srgbClr val="FFFFFF"/>
                                      </a:solidFill>
                                      <a:prstDash val="solid"/>
                                    </a:ln>
                                    <a:solidFill>
                                      <a:srgbClr val="FFFFFF"/>
                                    </a:solidFill>
                                    <a:effectLst>
                                      <a:outerShdw blurRad="63500" dir="3600000" algn="tl" rotWithShape="0">
                                        <a:srgbClr val="000000">
                                          <a:alpha val="70000"/>
                                        </a:srgbClr>
                                      </a:outerShdw>
                                    </a:effectLst>
                                  </a:rPr>
                                  <a:t>х2</a:t>
                                </a:r>
                                <a:endParaRPr lang="ru-RU" sz="3200" cap="none" spc="0" dirty="0">
                                  <a:ln w="18415" cmpd="sng">
                                    <a:solidFill>
                                      <a:srgbClr val="FFFFFF"/>
                                    </a:solidFill>
                                    <a:prstDash val="solid"/>
                                  </a:ln>
                                  <a:solidFill>
                                    <a:srgbClr val="FFFFFF"/>
                                  </a:solidFill>
                                  <a:effectLst>
                                    <a:outerShdw blurRad="63500" dir="3600000" algn="tl" rotWithShape="0">
                                      <a:srgbClr val="000000">
                                        <a:alpha val="70000"/>
                                      </a:srgbClr>
                                    </a:outerShdw>
                                  </a:effectLst>
                                </a:endParaRPr>
                              </a:p>
                            </p:txBody>
                          </p:sp>
                        </p:grpSp>
                        <p:sp>
                          <p:nvSpPr>
                            <p:cNvPr id="71" name="Прямоугольник 70"/>
                            <p:cNvSpPr/>
                            <p:nvPr/>
                          </p:nvSpPr>
                          <p:spPr>
                            <a:xfrm rot="6308384">
                              <a:off x="4094321" y="3767489"/>
                              <a:ext cx="1026280" cy="726214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none" lIns="91440" tIns="45720" rIns="91440" bIns="4572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ru-RU" sz="3200" b="1" cap="none" spc="0" dirty="0" smtClean="0">
                                  <a:ln w="17780" cmpd="sng">
                                    <a:solidFill>
                                      <a:srgbClr val="FFFFFF"/>
                                    </a:solidFill>
                                    <a:prstDash val="solid"/>
                                    <a:miter lim="800000"/>
                                  </a:ln>
                                  <a:gradFill rotWithShape="1">
                                    <a:gsLst>
                                      <a:gs pos="0">
                                        <a:srgbClr val="000000">
                                          <a:tint val="92000"/>
                                          <a:shade val="100000"/>
                                          <a:satMod val="150000"/>
                                        </a:srgbClr>
                                      </a:gs>
                                      <a:gs pos="49000">
                                        <a:srgbClr val="000000">
                                          <a:tint val="89000"/>
                                          <a:shade val="90000"/>
                                          <a:satMod val="150000"/>
                                        </a:srgbClr>
                                      </a:gs>
                                      <a:gs pos="50000">
                                        <a:srgbClr val="000000">
                                          <a:tint val="100000"/>
                                          <a:shade val="75000"/>
                                          <a:satMod val="150000"/>
                                        </a:srgbClr>
                                      </a:gs>
                                      <a:gs pos="95000">
                                        <a:srgbClr val="000000">
                                          <a:shade val="47000"/>
                                          <a:satMod val="150000"/>
                                        </a:srgbClr>
                                      </a:gs>
                                      <a:gs pos="100000">
                                        <a:srgbClr val="000000">
                                          <a:shade val="39000"/>
                                          <a:satMod val="150000"/>
                                        </a:srgb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50800" algn="tl" rotWithShape="0">
                                      <a:srgbClr val="000000"/>
                                    </a:outerShdw>
                                  </a:effectLst>
                                </a:rPr>
                                <a:t>100</a:t>
                              </a:r>
                              <a:endParaRPr lang="ru-RU" sz="3200" b="1" cap="none" spc="0" dirty="0">
                                <a:ln w="17780" cmpd="sng">
                                  <a:solidFill>
                                    <a:srgbClr val="FFFFFF"/>
                                  </a:solidFill>
                                  <a:prstDash val="solid"/>
                                  <a:miter lim="800000"/>
                                </a:ln>
                                <a:gradFill rotWithShape="1">
                                  <a:gsLst>
                                    <a:gs pos="0">
                                      <a:srgbClr val="000000">
                                        <a:tint val="92000"/>
                                        <a:shade val="100000"/>
                                        <a:satMod val="150000"/>
                                      </a:srgbClr>
                                    </a:gs>
                                    <a:gs pos="49000">
                                      <a:srgbClr val="000000">
                                        <a:tint val="89000"/>
                                        <a:shade val="90000"/>
                                        <a:satMod val="150000"/>
                                      </a:srgbClr>
                                    </a:gs>
                                    <a:gs pos="50000">
                                      <a:srgbClr val="000000">
                                        <a:tint val="100000"/>
                                        <a:shade val="75000"/>
                                        <a:satMod val="150000"/>
                                      </a:srgbClr>
                                    </a:gs>
                                    <a:gs pos="95000">
                                      <a:srgbClr val="000000">
                                        <a:shade val="47000"/>
                                        <a:satMod val="150000"/>
                                      </a:srgbClr>
                                    </a:gs>
                                    <a:gs pos="100000">
                                      <a:srgbClr val="000000">
                                        <a:shade val="39000"/>
                                        <a:satMod val="150000"/>
                                      </a:srgbClr>
                                    </a:gs>
                                  </a:gsLst>
                                  <a:lin ang="5400000"/>
                                </a:gradFill>
                                <a:effectLst>
                                  <a:outerShdw blurRad="50800" algn="tl" rotWithShape="0">
                                    <a:srgbClr val="000000"/>
                                  </a:outerShdw>
                                </a:effectLst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69" name="Прямоугольник 68"/>
                          <p:cNvSpPr/>
                          <p:nvPr/>
                        </p:nvSpPr>
                        <p:spPr>
                          <a:xfrm rot="8136348">
                            <a:off x="3668832" y="4611948"/>
                            <a:ext cx="1067425" cy="592085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lIns="91440" tIns="45720" rIns="91440" bIns="45720">
                            <a:spAutoFit/>
                          </a:bodyPr>
                          <a:lstStyle/>
                          <a:p>
                            <a:pPr algn="ctr"/>
                            <a:r>
                              <a:rPr lang="ru-RU" sz="2400" b="0" cap="none" spc="0" dirty="0" smtClean="0">
                                <a:ln w="18415" cmpd="sng">
                                  <a:solidFill>
                                    <a:srgbClr val="FFFFFF"/>
                                  </a:solidFill>
                                  <a:prstDash val="solid"/>
                                </a:ln>
                                <a:solidFill>
                                  <a:srgbClr val="FFFFFF"/>
                                </a:solidFill>
                                <a:effectLst>
                                  <a:outerShdw blurRad="63500" dir="3600000" algn="tl" rotWithShape="0">
                                    <a:srgbClr val="000000">
                                      <a:alpha val="70000"/>
                                    </a:srgbClr>
                                  </a:outerShdw>
                                </a:effectLst>
                              </a:rPr>
                              <a:t>шанс</a:t>
                            </a:r>
                            <a:endParaRPr lang="ru-RU" sz="2400" b="0" cap="none" spc="0" dirty="0">
                              <a:ln w="18415" cmpd="sng">
                                <a:solidFill>
                                  <a:srgbClr val="FFFFFF"/>
                                </a:solidFill>
                                <a:prstDash val="solid"/>
                              </a:ln>
                              <a:solidFill>
                                <a:srgbClr val="FFFFFF"/>
                              </a:solidFill>
                              <a:effectLst>
                                <a:outerShdw blurRad="63500" dir="3600000" algn="tl" rotWithShape="0">
                                  <a:srgbClr val="000000">
                                    <a:alpha val="70000"/>
                                  </a:srgbClr>
                                </a:outerShdw>
                              </a:effectLst>
                            </a:endParaRPr>
                          </a:p>
                        </p:txBody>
                      </p:sp>
                    </p:grpSp>
                    <p:sp>
                      <p:nvSpPr>
                        <p:cNvPr id="67" name="Прямоугольник 66"/>
                        <p:cNvSpPr/>
                        <p:nvPr/>
                      </p:nvSpPr>
                      <p:spPr>
                        <a:xfrm rot="9991816">
                          <a:off x="2897977" y="4950622"/>
                          <a:ext cx="993767" cy="749973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lIns="91440" tIns="45720" rIns="91440" bIns="45720">
                          <a:spAutoFit/>
                        </a:bodyPr>
                        <a:lstStyle/>
                        <a:p>
                          <a:pPr algn="ctr"/>
                          <a:r>
                            <a:rPr lang="ru-RU" sz="3200" b="1" cap="none" spc="0" dirty="0" smtClean="0">
                              <a:ln w="17780" cmpd="sng">
                                <a:solidFill>
                                  <a:srgbClr val="FFFFFF"/>
                                </a:solidFill>
                                <a:prstDash val="solid"/>
                                <a:miter lim="800000"/>
                              </a:ln>
                              <a:gradFill rotWithShape="1">
                                <a:gsLst>
                                  <a:gs pos="0">
                                    <a:srgbClr val="000000">
                                      <a:tint val="92000"/>
                                      <a:shade val="100000"/>
                                      <a:satMod val="150000"/>
                                    </a:srgbClr>
                                  </a:gs>
                                  <a:gs pos="49000">
                                    <a:srgbClr val="000000">
                                      <a:tint val="89000"/>
                                      <a:shade val="90000"/>
                                      <a:satMod val="150000"/>
                                    </a:srgbClr>
                                  </a:gs>
                                  <a:gs pos="50000">
                                    <a:srgbClr val="000000">
                                      <a:tint val="100000"/>
                                      <a:shade val="75000"/>
                                      <a:satMod val="150000"/>
                                    </a:srgbClr>
                                  </a:gs>
                                  <a:gs pos="95000">
                                    <a:srgbClr val="000000">
                                      <a:shade val="47000"/>
                                      <a:satMod val="150000"/>
                                    </a:srgbClr>
                                  </a:gs>
                                  <a:gs pos="100000">
                                    <a:srgbClr val="000000">
                                      <a:shade val="39000"/>
                                      <a:satMod val="150000"/>
                                    </a:srgb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algn="tl" rotWithShape="0">
                                  <a:srgbClr val="000000"/>
                                </a:outerShdw>
                              </a:effectLst>
                            </a:rPr>
                            <a:t>150</a:t>
                          </a:r>
                          <a:endParaRPr lang="ru-RU" sz="3200" b="1" cap="none" spc="0" dirty="0">
                            <a:ln w="17780" cmpd="sng">
                              <a:solidFill>
                                <a:srgbClr val="FFFFFF"/>
                              </a:solidFill>
                              <a:prstDash val="solid"/>
                              <a:miter lim="800000"/>
                            </a:ln>
                            <a:gradFill rotWithShape="1">
                              <a:gsLst>
                                <a:gs pos="0">
                                  <a:srgbClr val="000000">
                                    <a:tint val="92000"/>
                                    <a:shade val="100000"/>
                                    <a:satMod val="150000"/>
                                  </a:srgbClr>
                                </a:gs>
                                <a:gs pos="49000">
                                  <a:srgbClr val="000000">
                                    <a:tint val="89000"/>
                                    <a:shade val="90000"/>
                                    <a:satMod val="150000"/>
                                  </a:srgbClr>
                                </a:gs>
                                <a:gs pos="50000">
                                  <a:srgbClr val="000000">
                                    <a:tint val="100000"/>
                                    <a:shade val="75000"/>
                                    <a:satMod val="150000"/>
                                  </a:srgbClr>
                                </a:gs>
                                <a:gs pos="95000">
                                  <a:srgbClr val="000000">
                                    <a:shade val="47000"/>
                                    <a:satMod val="150000"/>
                                  </a:srgbClr>
                                </a:gs>
                                <a:gs pos="100000">
                                  <a:srgbClr val="000000">
                                    <a:shade val="39000"/>
                                    <a:satMod val="150000"/>
                                  </a:srgbClr>
                                </a:gs>
                              </a:gsLst>
                              <a:lin ang="5400000"/>
                            </a:gradFill>
                            <a:effectLst>
                              <a:outerShdw blurRad="50800" algn="tl" rotWithShape="0">
                                <a:srgbClr val="000000"/>
                              </a:outerShdw>
                            </a:effectLst>
                          </a:endParaRPr>
                        </a:p>
                      </p:txBody>
                    </p:sp>
                  </p:grpSp>
                  <p:sp>
                    <p:nvSpPr>
                      <p:cNvPr id="65" name="Прямоугольник 64"/>
                      <p:cNvSpPr/>
                      <p:nvPr/>
                    </p:nvSpPr>
                    <p:spPr>
                      <a:xfrm rot="11752548">
                        <a:off x="1951319" y="4933486"/>
                        <a:ext cx="993767" cy="749973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lIns="91440" tIns="45720" rIns="91440" bIns="45720">
                        <a:spAutoFit/>
                      </a:bodyPr>
                      <a:lstStyle/>
                      <a:p>
                        <a:pPr algn="ctr"/>
                        <a:r>
                          <a:rPr lang="ru-RU" sz="3200" b="0" cap="none" spc="0" dirty="0" smtClean="0">
                            <a:ln w="18415" cmpd="sng">
                              <a:solidFill>
                                <a:srgbClr val="FFFFFF"/>
                              </a:solidFill>
                              <a:prstDash val="solid"/>
                            </a:ln>
                            <a:solidFill>
                              <a:srgbClr val="FFFFFF"/>
                            </a:solidFill>
                            <a:effectLst>
                              <a:outerShdw blurRad="63500" dir="3600000" algn="tl" rotWithShape="0">
                                <a:srgbClr val="000000">
                                  <a:alpha val="70000"/>
                                </a:srgbClr>
                              </a:outerShdw>
                            </a:effectLst>
                          </a:rPr>
                          <a:t>200</a:t>
                        </a:r>
                        <a:endParaRPr lang="ru-RU" sz="3200" b="0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endParaRPr>
                      </a:p>
                    </p:txBody>
                  </p:sp>
                </p:grpSp>
                <p:sp>
                  <p:nvSpPr>
                    <p:cNvPr id="63" name="Прямоугольник 62"/>
                    <p:cNvSpPr/>
                    <p:nvPr/>
                  </p:nvSpPr>
                  <p:spPr>
                    <a:xfrm rot="17501029">
                      <a:off x="752495" y="2951406"/>
                      <a:ext cx="1061358" cy="573328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91440" tIns="45720" rIns="91440" bIns="45720">
                      <a:spAutoFit/>
                    </a:bodyPr>
                    <a:lstStyle/>
                    <a:p>
                      <a:pPr algn="ctr"/>
                      <a:r>
                        <a:rPr lang="ru-RU" sz="24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</a:rPr>
                        <a:t>приз</a:t>
                      </a:r>
                      <a:endParaRPr lang="ru-RU" sz="24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</a:endParaRPr>
                    </a:p>
                  </p:txBody>
                </p:sp>
              </p:grpSp>
              <p:cxnSp>
                <p:nvCxnSpPr>
                  <p:cNvPr id="61" name="Прямая со стрелкой 60"/>
                  <p:cNvCxnSpPr/>
                  <p:nvPr/>
                </p:nvCxnSpPr>
                <p:spPr>
                  <a:xfrm flipH="1" flipV="1">
                    <a:off x="1475656" y="4581128"/>
                    <a:ext cx="360040" cy="360040"/>
                  </a:xfrm>
                  <a:prstGeom prst="straightConnector1">
                    <a:avLst/>
                  </a:prstGeom>
                  <a:ln w="57150"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59" name="Прямоугольник 58"/>
                <p:cNvSpPr/>
                <p:nvPr/>
              </p:nvSpPr>
              <p:spPr>
                <a:xfrm rot="15408026">
                  <a:off x="805292" y="3744308"/>
                  <a:ext cx="1026280" cy="726214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ctr"/>
                  <a:r>
                    <a:rPr lang="ru-RU" sz="3200" b="0" cap="none" spc="0" dirty="0" smtClean="0">
                      <a:ln w="18415" cmpd="sng">
                        <a:solidFill>
                          <a:srgbClr val="FFFFFF"/>
                        </a:solidFill>
                        <a:prstDash val="solid"/>
                      </a:ln>
                      <a:solidFill>
                        <a:srgbClr val="FFFFFF"/>
                      </a:solidFill>
                      <a:effectLst>
                        <a:outerShdw blurRad="63500" dir="3600000" algn="tl" rotWithShape="0">
                          <a:srgbClr val="000000">
                            <a:alpha val="70000"/>
                          </a:srgbClr>
                        </a:outerShdw>
                      </a:effectLst>
                    </a:rPr>
                    <a:t>250</a:t>
                  </a:r>
                  <a:endParaRPr lang="ru-RU" sz="3200" b="0" cap="none" spc="0" dirty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endParaRPr>
                </a:p>
              </p:txBody>
            </p:sp>
          </p:grpSp>
          <p:sp>
            <p:nvSpPr>
              <p:cNvPr id="57" name="Прямоугольник 56"/>
              <p:cNvSpPr/>
              <p:nvPr/>
            </p:nvSpPr>
            <p:spPr>
              <a:xfrm rot="18986304">
                <a:off x="1211821" y="2058386"/>
                <a:ext cx="993767" cy="749973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ru-RU" sz="3200" b="0" cap="none" spc="0" dirty="0" smtClean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rPr>
                  <a:t>300</a:t>
                </a:r>
                <a:endParaRPr lang="ru-RU" sz="3200" b="0" cap="none" spc="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55" name="Прямоугольник 54"/>
            <p:cNvSpPr/>
            <p:nvPr/>
          </p:nvSpPr>
          <p:spPr>
            <a:xfrm rot="20933116">
              <a:off x="1705156" y="2270071"/>
              <a:ext cx="565762" cy="749973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3200" b="1" cap="none" spc="0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Б</a:t>
              </a:r>
              <a:endParaRPr lang="ru-RU" sz="32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endParaRPr>
            </a:p>
          </p:txBody>
        </p:sp>
      </p:grpSp>
      <p:grpSp>
        <p:nvGrpSpPr>
          <p:cNvPr id="78" name="Группа 77"/>
          <p:cNvGrpSpPr/>
          <p:nvPr/>
        </p:nvGrpSpPr>
        <p:grpSpPr>
          <a:xfrm rot="14525451">
            <a:off x="1465087" y="2079388"/>
            <a:ext cx="1260676" cy="693202"/>
            <a:chOff x="2543175" y="3789040"/>
            <a:chExt cx="1819058" cy="996201"/>
          </a:xfrm>
          <a:solidFill>
            <a:srgbClr val="FF0000"/>
          </a:solidFill>
        </p:grpSpPr>
        <p:sp>
          <p:nvSpPr>
            <p:cNvPr id="79" name="Стрелка вниз 78"/>
            <p:cNvSpPr/>
            <p:nvPr/>
          </p:nvSpPr>
          <p:spPr>
            <a:xfrm rot="18853060">
              <a:off x="3322739" y="3745748"/>
              <a:ext cx="259929" cy="1819058"/>
            </a:xfrm>
            <a:prstGeom prst="downArrow">
              <a:avLst>
                <a:gd name="adj1" fmla="val 50000"/>
                <a:gd name="adj2" fmla="val 215942"/>
              </a:avLst>
            </a:prstGeom>
            <a:grp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n>
                  <a:solidFill>
                    <a:srgbClr val="00B050"/>
                  </a:solidFill>
                </a:ln>
              </a:endParaRPr>
            </a:p>
          </p:txBody>
        </p:sp>
        <p:sp>
          <p:nvSpPr>
            <p:cNvPr id="80" name="Овал 79"/>
            <p:cNvSpPr/>
            <p:nvPr/>
          </p:nvSpPr>
          <p:spPr>
            <a:xfrm>
              <a:off x="2555776" y="3789040"/>
              <a:ext cx="360040" cy="360040"/>
            </a:xfrm>
            <a:prstGeom prst="ellipse">
              <a:avLst/>
            </a:prstGeom>
            <a:grp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" name="Скругленный прямоугольник 1"/>
          <p:cNvSpPr/>
          <p:nvPr/>
        </p:nvSpPr>
        <p:spPr>
          <a:xfrm>
            <a:off x="541332" y="554193"/>
            <a:ext cx="3633970" cy="631251"/>
          </a:xfrm>
          <a:prstGeom prst="round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1F1F99"/>
                </a:solidFill>
              </a:rPr>
              <a:t>СУПЕР ИГРА</a:t>
            </a:r>
            <a:endParaRPr lang="ru-RU" sz="3600" b="1" dirty="0">
              <a:solidFill>
                <a:srgbClr val="1F1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5191475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3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2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1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0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9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1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4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500"/>
                            </p:stCondLst>
                            <p:childTnLst>
                              <p:par>
                                <p:cTn id="126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3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00"/>
                            </p:stCondLst>
                            <p:childTnLst>
                              <p:par>
                                <p:cTn id="135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2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500"/>
                            </p:stCondLst>
                            <p:childTnLst>
                              <p:par>
                                <p:cTn id="144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1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500"/>
                            </p:stCondLst>
                            <p:childTnLst>
                              <p:par>
                                <p:cTn id="153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5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61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2" fill="hold">
                      <p:stCondLst>
                        <p:cond delay="0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6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500"/>
                            </p:stCondLst>
                            <p:childTnLst>
                              <p:par>
                                <p:cTn id="168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5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500"/>
                            </p:stCondLst>
                            <p:childTnLst>
                              <p:par>
                                <p:cTn id="177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79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0" fill="hold">
                      <p:stCondLst>
                        <p:cond delay="0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4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500"/>
                            </p:stCondLst>
                            <p:childTnLst>
                              <p:par>
                                <p:cTn id="186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8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9" fill="hold">
                      <p:stCondLst>
                        <p:cond delay="0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" dur="5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3" dur="2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500"/>
                            </p:stCondLst>
                            <p:childTnLst>
                              <p:par>
                                <p:cTn id="195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9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8" fill="hold">
                      <p:stCondLst>
                        <p:cond delay="0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2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500"/>
                            </p:stCondLst>
                            <p:childTnLst>
                              <p:par>
                                <p:cTn id="204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0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7" fill="hold">
                      <p:stCondLst>
                        <p:cond delay="0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1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500"/>
                            </p:stCondLst>
                            <p:childTnLst>
                              <p:par>
                                <p:cTn id="213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15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6" fill="hold">
                      <p:stCondLst>
                        <p:cond delay="0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0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2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24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5" fill="hold">
                      <p:stCondLst>
                        <p:cond delay="0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9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>
                            <p:stCondLst>
                              <p:cond delay="500"/>
                            </p:stCondLst>
                            <p:childTnLst>
                              <p:par>
                                <p:cTn id="231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233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4" fill="hold">
                      <p:stCondLst>
                        <p:cond delay="0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7" dur="5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8" dur="2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500"/>
                            </p:stCondLst>
                            <p:childTnLst>
                              <p:par>
                                <p:cTn id="240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4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3" fill="hold">
                      <p:stCondLst>
                        <p:cond delay="0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6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7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>
                            <p:stCondLst>
                              <p:cond delay="500"/>
                            </p:stCondLst>
                            <p:childTnLst>
                              <p:par>
                                <p:cTn id="249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5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54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5" fill="hold">
                      <p:stCondLst>
                        <p:cond delay="0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8" dur="5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9" dur="25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500"/>
                            </p:stCondLst>
                            <p:childTnLst>
                              <p:par>
                                <p:cTn id="261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63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4" fill="hold">
                      <p:stCondLst>
                        <p:cond delay="0"/>
                      </p:stCondLst>
                      <p:childTnLst>
                        <p:par>
                          <p:cTn id="265" fill="hold">
                            <p:stCondLst>
                              <p:cond delay="0"/>
                            </p:stCondLst>
                            <p:childTnLst>
                              <p:par>
                                <p:cTn id="266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8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9" fill="hold">
                            <p:stCondLst>
                              <p:cond delay="500"/>
                            </p:stCondLst>
                            <p:childTnLst>
                              <p:par>
                                <p:cTn id="270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1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27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3" fill="hold">
                      <p:stCondLst>
                        <p:cond delay="0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6" dur="5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7" dur="25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8" fill="hold">
                            <p:stCondLst>
                              <p:cond delay="500"/>
                            </p:stCondLst>
                            <p:childTnLst>
                              <p:par>
                                <p:cTn id="279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281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2" fill="hold">
                      <p:stCondLst>
                        <p:cond delay="0"/>
                      </p:stCondLst>
                      <p:childTnLst>
                        <p:par>
                          <p:cTn id="283" fill="hold">
                            <p:stCondLst>
                              <p:cond delay="0"/>
                            </p:stCondLst>
                            <p:childTnLst>
                              <p:par>
                                <p:cTn id="28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5" dur="500" tmFilter="0, 0; .2, .5; .8, .5; 1, 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6" dur="250" autoRev="1" fill="hold"/>
                                        <p:tgtEl>
                                          <p:spTgt spid="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7" fill="hold">
                            <p:stCondLst>
                              <p:cond delay="500"/>
                            </p:stCondLst>
                            <p:childTnLst>
                              <p:par>
                                <p:cTn id="288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9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290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1" fill="hold">
                      <p:stCondLst>
                        <p:cond delay="0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4" dur="5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5" dur="25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6" fill="hold">
                            <p:stCondLst>
                              <p:cond delay="500"/>
                            </p:stCondLst>
                            <p:childTnLst>
                              <p:par>
                                <p:cTn id="297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99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0" fill="hold">
                      <p:stCondLst>
                        <p:cond delay="0"/>
                      </p:stCondLst>
                      <p:childTnLst>
                        <p:par>
                          <p:cTn id="301" fill="hold">
                            <p:stCondLst>
                              <p:cond delay="0"/>
                            </p:stCondLst>
                            <p:childTnLst>
                              <p:par>
                                <p:cTn id="30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3" dur="500" tmFilter="0, 0; .2, .5; .8, .5; 1, 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4" dur="250" autoRev="1" fill="hold"/>
                                        <p:tgtEl>
                                          <p:spTgt spid="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5" fill="hold">
                            <p:stCondLst>
                              <p:cond delay="500"/>
                            </p:stCondLst>
                            <p:childTnLst>
                              <p:par>
                                <p:cTn id="306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7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308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9" fill="hold">
                      <p:stCondLst>
                        <p:cond delay="0"/>
                      </p:stCondLst>
                      <p:childTnLst>
                        <p:par>
                          <p:cTn id="310" fill="hold">
                            <p:stCondLst>
                              <p:cond delay="0"/>
                            </p:stCondLst>
                            <p:childTnLst>
                              <p:par>
                                <p:cTn id="3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2" dur="500" tmFilter="0, 0; .2, .5; .8, .5; 1, 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3" dur="250" autoRev="1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500"/>
                            </p:stCondLst>
                            <p:childTnLst>
                              <p:par>
                                <p:cTn id="315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6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317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8" fill="hold">
                      <p:stCondLst>
                        <p:cond delay="0"/>
                      </p:stCondLst>
                      <p:childTnLst>
                        <p:par>
                          <p:cTn id="319" fill="hold">
                            <p:stCondLst>
                              <p:cond delay="0"/>
                            </p:stCondLst>
                            <p:childTnLst>
                              <p:par>
                                <p:cTn id="3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21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2" fill="hold">
                      <p:stCondLst>
                        <p:cond delay="indefinite"/>
                      </p:stCondLst>
                      <p:childTnLst>
                        <p:par>
                          <p:cTn id="323" fill="hold">
                            <p:stCondLst>
                              <p:cond delay="0"/>
                            </p:stCondLst>
                            <p:childTnLst>
                              <p:par>
                                <p:cTn id="32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325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6" fill="hold">
                      <p:stCondLst>
                        <p:cond delay="indefinite"/>
                      </p:stCondLst>
                      <p:childTnLst>
                        <p:par>
                          <p:cTn id="327" fill="hold">
                            <p:stCondLst>
                              <p:cond delay="0"/>
                            </p:stCondLst>
                            <p:childTnLst>
                              <p:par>
                                <p:cTn id="32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0">
                                      <p:cBhvr>
                                        <p:cTn id="329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0" fill="hold">
                      <p:stCondLst>
                        <p:cond delay="indefinite"/>
                      </p:stCondLst>
                      <p:childTnLst>
                        <p:par>
                          <p:cTn id="331" fill="hold">
                            <p:stCondLst>
                              <p:cond delay="0"/>
                            </p:stCondLst>
                            <p:childTnLst>
                              <p:par>
                                <p:cTn id="33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8700000">
                                      <p:cBhvr>
                                        <p:cTn id="333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4" fill="hold">
                      <p:stCondLst>
                        <p:cond delay="indefinite"/>
                      </p:stCondLst>
                      <p:childTnLst>
                        <p:par>
                          <p:cTn id="335" fill="hold">
                            <p:stCondLst>
                              <p:cond delay="0"/>
                            </p:stCondLst>
                            <p:childTnLst>
                              <p:par>
                                <p:cTn id="33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3400000">
                                      <p:cBhvr>
                                        <p:cTn id="337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8" fill="hold">
                      <p:stCondLst>
                        <p:cond delay="indefinite"/>
                      </p:stCondLst>
                      <p:childTnLst>
                        <p:par>
                          <p:cTn id="339" fill="hold">
                            <p:stCondLst>
                              <p:cond delay="0"/>
                            </p:stCondLst>
                            <p:childTnLst>
                              <p:par>
                                <p:cTn id="34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0">
                                      <p:cBhvr>
                                        <p:cTn id="341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2" fill="hold">
                      <p:stCondLst>
                        <p:cond delay="indefinite"/>
                      </p:stCondLst>
                      <p:childTnLst>
                        <p:par>
                          <p:cTn id="343" fill="hold">
                            <p:stCondLst>
                              <p:cond delay="0"/>
                            </p:stCondLst>
                            <p:childTnLst>
                              <p:par>
                                <p:cTn id="34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0">
                                      <p:cBhvr>
                                        <p:cTn id="345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6" fill="hold">
                      <p:stCondLst>
                        <p:cond delay="indefinite"/>
                      </p:stCondLst>
                      <p:childTnLst>
                        <p:par>
                          <p:cTn id="347" fill="hold">
                            <p:stCondLst>
                              <p:cond delay="0"/>
                            </p:stCondLst>
                            <p:childTnLst>
                              <p:par>
                                <p:cTn id="34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49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0" fill="hold">
                      <p:stCondLst>
                        <p:cond delay="indefinite"/>
                      </p:stCondLst>
                      <p:childTnLst>
                        <p:par>
                          <p:cTn id="351" fill="hold">
                            <p:stCondLst>
                              <p:cond delay="0"/>
                            </p:stCondLst>
                            <p:childTnLst>
                              <p:par>
                                <p:cTn id="35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0">
                                      <p:cBhvr>
                                        <p:cTn id="353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4" fill="hold">
                      <p:stCondLst>
                        <p:cond delay="indefinite"/>
                      </p:stCondLst>
                      <p:childTnLst>
                        <p:par>
                          <p:cTn id="355" fill="hold">
                            <p:stCondLst>
                              <p:cond delay="0"/>
                            </p:stCondLst>
                            <p:childTnLst>
                              <p:par>
                                <p:cTn id="35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7000000">
                                      <p:cBhvr>
                                        <p:cTn id="357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8" fill="hold">
                      <p:stCondLst>
                        <p:cond delay="indefinite"/>
                      </p:stCondLst>
                      <p:childTnLst>
                        <p:par>
                          <p:cTn id="359" fill="hold">
                            <p:stCondLst>
                              <p:cond delay="0"/>
                            </p:stCondLst>
                            <p:childTnLst>
                              <p:par>
                                <p:cTn id="36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0">
                                      <p:cBhvr>
                                        <p:cTn id="361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2" fill="hold">
                      <p:stCondLst>
                        <p:cond delay="indefinite"/>
                      </p:stCondLst>
                      <p:childTnLst>
                        <p:par>
                          <p:cTn id="363" fill="hold">
                            <p:stCondLst>
                              <p:cond delay="0"/>
                            </p:stCondLst>
                            <p:childTnLst>
                              <p:par>
                                <p:cTn id="36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65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6" fill="hold">
                      <p:stCondLst>
                        <p:cond delay="indefinite"/>
                      </p:stCondLst>
                      <p:childTnLst>
                        <p:par>
                          <p:cTn id="367" fill="hold">
                            <p:stCondLst>
                              <p:cond delay="0"/>
                            </p:stCondLst>
                            <p:childTnLst>
                              <p:par>
                                <p:cTn id="36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6200000">
                                      <p:cBhvr>
                                        <p:cTn id="369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0" fill="hold">
                      <p:stCondLst>
                        <p:cond delay="indefinite"/>
                      </p:stCondLst>
                      <p:childTnLst>
                        <p:par>
                          <p:cTn id="371" fill="hold">
                            <p:stCondLst>
                              <p:cond delay="0"/>
                            </p:stCondLst>
                            <p:childTnLst>
                              <p:par>
                                <p:cTn id="37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3620000">
                                      <p:cBhvr>
                                        <p:cTn id="373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4" fill="hold">
                      <p:stCondLst>
                        <p:cond delay="indefinite"/>
                      </p:stCondLst>
                      <p:childTnLst>
                        <p:par>
                          <p:cTn id="375" fill="hold">
                            <p:stCondLst>
                              <p:cond delay="0"/>
                            </p:stCondLst>
                            <p:childTnLst>
                              <p:par>
                                <p:cTn id="37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9360000">
                                      <p:cBhvr>
                                        <p:cTn id="377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8" fill="hold">
                      <p:stCondLst>
                        <p:cond delay="indefinite"/>
                      </p:stCondLst>
                      <p:childTnLst>
                        <p:par>
                          <p:cTn id="379" fill="hold">
                            <p:stCondLst>
                              <p:cond delay="0"/>
                            </p:stCondLst>
                            <p:childTnLst>
                              <p:par>
                                <p:cTn id="38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8400000">
                                      <p:cBhvr>
                                        <p:cTn id="381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2" fill="hold">
                      <p:stCondLst>
                        <p:cond delay="indefinite"/>
                      </p:stCondLst>
                      <p:childTnLst>
                        <p:par>
                          <p:cTn id="383" fill="hold">
                            <p:stCondLst>
                              <p:cond delay="0"/>
                            </p:stCondLst>
                            <p:childTnLst>
                              <p:par>
                                <p:cTn id="38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3700000">
                                      <p:cBhvr>
                                        <p:cTn id="385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386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7" fill="hold">
                      <p:stCondLst>
                        <p:cond delay="0"/>
                      </p:stCondLst>
                      <p:childTnLst>
                        <p:par>
                          <p:cTn id="388" fill="hold">
                            <p:stCondLst>
                              <p:cond delay="0"/>
                            </p:stCondLst>
                            <p:childTnLst>
                              <p:par>
                                <p:cTn id="38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4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</p:childTnLst>
        </p:cTn>
      </p:par>
    </p:tnLst>
    <p:bldLst>
      <p:bldP spid="83" grpId="0" animBg="1"/>
      <p:bldP spid="13" grpId="0" animBg="1"/>
      <p:bldP spid="13" grpId="1" animBg="1"/>
      <p:bldP spid="10" grpId="0" animBg="1"/>
      <p:bldP spid="10" grpId="1" animBg="1"/>
      <p:bldP spid="4" grpId="0" animBg="1"/>
      <p:bldP spid="4" grpId="1" animBg="1"/>
      <p:bldP spid="12" grpId="0" animBg="1"/>
      <p:bldP spid="12" grpId="1" animBg="1"/>
      <p:bldP spid="5" grpId="0" animBg="1"/>
      <p:bldP spid="5" grpId="1" animBg="1"/>
      <p:bldP spid="6" grpId="0" animBg="1"/>
      <p:bldP spid="6" grpId="1" animBg="1"/>
      <p:bldP spid="8" grpId="0" animBg="1"/>
      <p:bldP spid="8" grpId="1" animBg="1"/>
      <p:bldP spid="9" grpId="0" animBg="1"/>
      <p:bldP spid="9" grpId="1" animBg="1"/>
      <p:bldP spid="7" grpId="0" animBg="1"/>
      <p:bldP spid="7" grpId="1" animBg="1"/>
      <p:bldP spid="11" grpId="0" animBg="1"/>
      <p:bldP spid="11" grpId="1" animBg="1"/>
      <p:bldP spid="17" grpId="0" animBg="1"/>
      <p:bldP spid="17" grpId="1" animBg="1"/>
      <p:bldP spid="14" grpId="0" animBg="1"/>
      <p:bldP spid="14" grpId="1" animBg="1"/>
      <p:bldP spid="16" grpId="0" animBg="1"/>
      <p:bldP spid="16" grpId="1" animBg="1"/>
      <p:bldP spid="15" grpId="0" animBg="1"/>
      <p:bldP spid="15" grpId="1" animBg="1"/>
      <p:bldP spid="18" grpId="0" animBg="1"/>
      <p:bldP spid="18" grpId="1" animBg="1"/>
      <p:bldP spid="20" grpId="0" animBg="1"/>
      <p:bldP spid="20" grpId="1" animBg="1"/>
      <p:bldP spid="19" grpId="0" animBg="1"/>
      <p:bldP spid="19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3" grpId="0" animBg="1"/>
      <p:bldP spid="23" grpId="1" animBg="1"/>
      <p:bldP spid="22" grpId="0" animBg="1"/>
      <p:bldP spid="22" grpId="1" animBg="1"/>
      <p:bldP spid="21" grpId="0" animBg="1"/>
      <p:bldP spid="21" grpId="1" animBg="1"/>
      <p:bldP spid="28" grpId="0" animBg="1"/>
      <p:bldP spid="28" grpId="1" animBg="1"/>
      <p:bldP spid="27" grpId="0" animBg="1"/>
      <p:bldP spid="27" grpId="1" animBg="1"/>
      <p:bldP spid="29" grpId="0" animBg="1"/>
      <p:bldP spid="29" grpId="1" animBg="1"/>
      <p:bldP spid="31" grpId="0" animBg="1"/>
      <p:bldP spid="31" grpId="1" animBg="1"/>
      <p:bldP spid="30" grpId="0" animBg="1"/>
      <p:bldP spid="30" grpId="1" animBg="1"/>
      <p:bldP spid="33" grpId="0" animBg="1"/>
      <p:bldP spid="33" grpId="1" animBg="1"/>
      <p:bldP spid="32" grpId="0" animBg="1"/>
      <p:bldP spid="32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Другая 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333CC"/>
      </a:hlink>
      <a:folHlink>
        <a:srgbClr val="548DD4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555</TotalTime>
  <Words>487</Words>
  <Application>Microsoft Office PowerPoint</Application>
  <PresentationFormat>Экран (4:3)</PresentationFormat>
  <Paragraphs>346</Paragraphs>
  <Slides>8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ИНТЕРАКТИВНАЯ ИГРА  по внеурочной деятельности «Чтение с увлечением»  ПОЛЕ ЧУДЕС</vt:lpstr>
      <vt:lpstr>Условные знаки секторов: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 презентации</dc:title>
  <dc:creator>Елена</dc:creator>
  <cp:lastModifiedBy>Галина</cp:lastModifiedBy>
  <cp:revision>63</cp:revision>
  <dcterms:created xsi:type="dcterms:W3CDTF">2014-10-04T11:14:22Z</dcterms:created>
  <dcterms:modified xsi:type="dcterms:W3CDTF">2024-02-26T06:11:38Z</dcterms:modified>
</cp:coreProperties>
</file>